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9"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F26C55-0A61-4C13-946A-AC2829264739}" v="456" dt="2023-06-20T13:56:21.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sh Bharadwaj" userId="02d393adb2f8547b" providerId="LiveId" clId="{BDF26C55-0A61-4C13-946A-AC2829264739}"/>
    <pc:docChg chg="undo custSel addSld delSld modSld">
      <pc:chgData name="Asish Bharadwaj" userId="02d393adb2f8547b" providerId="LiveId" clId="{BDF26C55-0A61-4C13-946A-AC2829264739}" dt="2023-06-20T13:57:13.226" v="996" actId="47"/>
      <pc:docMkLst>
        <pc:docMk/>
      </pc:docMkLst>
      <pc:sldChg chg="addSp delSp modSp new mod">
        <pc:chgData name="Asish Bharadwaj" userId="02d393adb2f8547b" providerId="LiveId" clId="{BDF26C55-0A61-4C13-946A-AC2829264739}" dt="2023-06-20T13:08:35.003" v="7" actId="14100"/>
        <pc:sldMkLst>
          <pc:docMk/>
          <pc:sldMk cId="3298029864" sldId="256"/>
        </pc:sldMkLst>
        <pc:picChg chg="add del mod">
          <ac:chgData name="Asish Bharadwaj" userId="02d393adb2f8547b" providerId="LiveId" clId="{BDF26C55-0A61-4C13-946A-AC2829264739}" dt="2023-06-20T13:07:58.307" v="2" actId="931"/>
          <ac:picMkLst>
            <pc:docMk/>
            <pc:sldMk cId="3298029864" sldId="256"/>
            <ac:picMk id="5" creationId="{A686CC4A-25DB-A342-A8C3-03B84933AF9A}"/>
          </ac:picMkLst>
        </pc:picChg>
        <pc:picChg chg="add del mod">
          <ac:chgData name="Asish Bharadwaj" userId="02d393adb2f8547b" providerId="LiveId" clId="{BDF26C55-0A61-4C13-946A-AC2829264739}" dt="2023-06-20T13:07:58.307" v="2" actId="931"/>
          <ac:picMkLst>
            <pc:docMk/>
            <pc:sldMk cId="3298029864" sldId="256"/>
            <ac:picMk id="7" creationId="{72E4112A-82B0-3194-4C22-89590FE4781A}"/>
          </ac:picMkLst>
        </pc:picChg>
        <pc:picChg chg="add del mod">
          <ac:chgData name="Asish Bharadwaj" userId="02d393adb2f8547b" providerId="LiveId" clId="{BDF26C55-0A61-4C13-946A-AC2829264739}" dt="2023-06-20T13:07:58.307" v="2" actId="931"/>
          <ac:picMkLst>
            <pc:docMk/>
            <pc:sldMk cId="3298029864" sldId="256"/>
            <ac:picMk id="9" creationId="{663D6FED-64D8-3D18-A30F-2BBAE5ADFA3F}"/>
          </ac:picMkLst>
        </pc:picChg>
        <pc:picChg chg="add del mod">
          <ac:chgData name="Asish Bharadwaj" userId="02d393adb2f8547b" providerId="LiveId" clId="{BDF26C55-0A61-4C13-946A-AC2829264739}" dt="2023-06-20T13:07:58.307" v="2" actId="931"/>
          <ac:picMkLst>
            <pc:docMk/>
            <pc:sldMk cId="3298029864" sldId="256"/>
            <ac:picMk id="11" creationId="{077A1014-AB2D-5796-B616-F27836E2319F}"/>
          </ac:picMkLst>
        </pc:picChg>
        <pc:picChg chg="add del mod">
          <ac:chgData name="Asish Bharadwaj" userId="02d393adb2f8547b" providerId="LiveId" clId="{BDF26C55-0A61-4C13-946A-AC2829264739}" dt="2023-06-20T13:07:58.307" v="2" actId="931"/>
          <ac:picMkLst>
            <pc:docMk/>
            <pc:sldMk cId="3298029864" sldId="256"/>
            <ac:picMk id="13" creationId="{78462F7D-3B1C-79B3-BB46-0A8977E96102}"/>
          </ac:picMkLst>
        </pc:picChg>
        <pc:picChg chg="add del mod">
          <ac:chgData name="Asish Bharadwaj" userId="02d393adb2f8547b" providerId="LiveId" clId="{BDF26C55-0A61-4C13-946A-AC2829264739}" dt="2023-06-20T13:07:58.307" v="2" actId="931"/>
          <ac:picMkLst>
            <pc:docMk/>
            <pc:sldMk cId="3298029864" sldId="256"/>
            <ac:picMk id="15" creationId="{35510E88-B7A1-42A8-196E-81D50AF6B77B}"/>
          </ac:picMkLst>
        </pc:picChg>
        <pc:picChg chg="add del mod">
          <ac:chgData name="Asish Bharadwaj" userId="02d393adb2f8547b" providerId="LiveId" clId="{BDF26C55-0A61-4C13-946A-AC2829264739}" dt="2023-06-20T13:07:58.307" v="2" actId="931"/>
          <ac:picMkLst>
            <pc:docMk/>
            <pc:sldMk cId="3298029864" sldId="256"/>
            <ac:picMk id="17" creationId="{A036ED0F-6322-FBA9-BE1A-437A93FD3D88}"/>
          </ac:picMkLst>
        </pc:picChg>
        <pc:picChg chg="add del mod">
          <ac:chgData name="Asish Bharadwaj" userId="02d393adb2f8547b" providerId="LiveId" clId="{BDF26C55-0A61-4C13-946A-AC2829264739}" dt="2023-06-20T13:07:58.307" v="2" actId="931"/>
          <ac:picMkLst>
            <pc:docMk/>
            <pc:sldMk cId="3298029864" sldId="256"/>
            <ac:picMk id="19" creationId="{E6EC3F60-BB5C-2DD3-A6AD-4FF82D4B2542}"/>
          </ac:picMkLst>
        </pc:picChg>
        <pc:picChg chg="add del mod">
          <ac:chgData name="Asish Bharadwaj" userId="02d393adb2f8547b" providerId="LiveId" clId="{BDF26C55-0A61-4C13-946A-AC2829264739}" dt="2023-06-20T13:07:58.307" v="2" actId="931"/>
          <ac:picMkLst>
            <pc:docMk/>
            <pc:sldMk cId="3298029864" sldId="256"/>
            <ac:picMk id="21" creationId="{E21D2BDA-C0F5-F4A4-3902-36B5461BDBB6}"/>
          </ac:picMkLst>
        </pc:picChg>
        <pc:picChg chg="add del mod">
          <ac:chgData name="Asish Bharadwaj" userId="02d393adb2f8547b" providerId="LiveId" clId="{BDF26C55-0A61-4C13-946A-AC2829264739}" dt="2023-06-20T13:07:58.307" v="2" actId="931"/>
          <ac:picMkLst>
            <pc:docMk/>
            <pc:sldMk cId="3298029864" sldId="256"/>
            <ac:picMk id="23" creationId="{DCB9828C-EA2B-2981-FFE1-31068B3D2ECC}"/>
          </ac:picMkLst>
        </pc:picChg>
        <pc:picChg chg="add del mod">
          <ac:chgData name="Asish Bharadwaj" userId="02d393adb2f8547b" providerId="LiveId" clId="{BDF26C55-0A61-4C13-946A-AC2829264739}" dt="2023-06-20T13:07:58.307" v="2" actId="931"/>
          <ac:picMkLst>
            <pc:docMk/>
            <pc:sldMk cId="3298029864" sldId="256"/>
            <ac:picMk id="25" creationId="{B0A653F5-D58F-5576-F47F-E7DB1CA530A9}"/>
          </ac:picMkLst>
        </pc:picChg>
        <pc:picChg chg="add del mod">
          <ac:chgData name="Asish Bharadwaj" userId="02d393adb2f8547b" providerId="LiveId" clId="{BDF26C55-0A61-4C13-946A-AC2829264739}" dt="2023-06-20T13:07:58.307" v="2" actId="931"/>
          <ac:picMkLst>
            <pc:docMk/>
            <pc:sldMk cId="3298029864" sldId="256"/>
            <ac:picMk id="27" creationId="{4875E508-5DE7-025E-A6D6-5EE3C31CF2CF}"/>
          </ac:picMkLst>
        </pc:picChg>
        <pc:picChg chg="add del mod">
          <ac:chgData name="Asish Bharadwaj" userId="02d393adb2f8547b" providerId="LiveId" clId="{BDF26C55-0A61-4C13-946A-AC2829264739}" dt="2023-06-20T13:07:58.307" v="2" actId="931"/>
          <ac:picMkLst>
            <pc:docMk/>
            <pc:sldMk cId="3298029864" sldId="256"/>
            <ac:picMk id="29" creationId="{2067B3D7-05E7-017F-2BF5-427A5233D889}"/>
          </ac:picMkLst>
        </pc:picChg>
        <pc:picChg chg="add del mod">
          <ac:chgData name="Asish Bharadwaj" userId="02d393adb2f8547b" providerId="LiveId" clId="{BDF26C55-0A61-4C13-946A-AC2829264739}" dt="2023-06-20T13:07:58.307" v="2" actId="931"/>
          <ac:picMkLst>
            <pc:docMk/>
            <pc:sldMk cId="3298029864" sldId="256"/>
            <ac:picMk id="31" creationId="{55603B2B-7445-27D0-7372-0DF70FA51210}"/>
          </ac:picMkLst>
        </pc:picChg>
        <pc:picChg chg="add del mod">
          <ac:chgData name="Asish Bharadwaj" userId="02d393adb2f8547b" providerId="LiveId" clId="{BDF26C55-0A61-4C13-946A-AC2829264739}" dt="2023-06-20T13:07:58.307" v="2" actId="931"/>
          <ac:picMkLst>
            <pc:docMk/>
            <pc:sldMk cId="3298029864" sldId="256"/>
            <ac:picMk id="33" creationId="{F694AB1A-1440-B096-5AD6-93AC60D6B36E}"/>
          </ac:picMkLst>
        </pc:picChg>
        <pc:picChg chg="add mod">
          <ac:chgData name="Asish Bharadwaj" userId="02d393adb2f8547b" providerId="LiveId" clId="{BDF26C55-0A61-4C13-946A-AC2829264739}" dt="2023-06-20T13:08:35.003" v="7" actId="14100"/>
          <ac:picMkLst>
            <pc:docMk/>
            <pc:sldMk cId="3298029864" sldId="256"/>
            <ac:picMk id="35" creationId="{B8D00595-7163-621B-86A0-F6F535BB89B7}"/>
          </ac:picMkLst>
        </pc:picChg>
      </pc:sldChg>
      <pc:sldChg chg="addSp modSp new mod">
        <pc:chgData name="Asish Bharadwaj" userId="02d393adb2f8547b" providerId="LiveId" clId="{BDF26C55-0A61-4C13-946A-AC2829264739}" dt="2023-06-20T13:09:28.899" v="23" actId="14100"/>
        <pc:sldMkLst>
          <pc:docMk/>
          <pc:sldMk cId="2562051696" sldId="257"/>
        </pc:sldMkLst>
        <pc:picChg chg="add mod">
          <ac:chgData name="Asish Bharadwaj" userId="02d393adb2f8547b" providerId="LiveId" clId="{BDF26C55-0A61-4C13-946A-AC2829264739}" dt="2023-06-20T13:09:28.899" v="23" actId="14100"/>
          <ac:picMkLst>
            <pc:docMk/>
            <pc:sldMk cId="2562051696" sldId="257"/>
            <ac:picMk id="5" creationId="{0CF92850-DF2C-01B8-2465-7D566E25599D}"/>
          </ac:picMkLst>
        </pc:picChg>
      </pc:sldChg>
      <pc:sldChg chg="addSp modSp new">
        <pc:chgData name="Asish Bharadwaj" userId="02d393adb2f8547b" providerId="LiveId" clId="{BDF26C55-0A61-4C13-946A-AC2829264739}" dt="2023-06-20T13:09:41.388" v="24" actId="931"/>
        <pc:sldMkLst>
          <pc:docMk/>
          <pc:sldMk cId="3504215111" sldId="258"/>
        </pc:sldMkLst>
        <pc:picChg chg="add mod">
          <ac:chgData name="Asish Bharadwaj" userId="02d393adb2f8547b" providerId="LiveId" clId="{BDF26C55-0A61-4C13-946A-AC2829264739}" dt="2023-06-20T13:09:41.388" v="24" actId="931"/>
          <ac:picMkLst>
            <pc:docMk/>
            <pc:sldMk cId="3504215111" sldId="258"/>
            <ac:picMk id="5" creationId="{8DB0F3FE-36EB-61CA-D53F-1DE0F0FCA7BE}"/>
          </ac:picMkLst>
        </pc:picChg>
      </pc:sldChg>
      <pc:sldChg chg="addSp modSp new">
        <pc:chgData name="Asish Bharadwaj" userId="02d393adb2f8547b" providerId="LiveId" clId="{BDF26C55-0A61-4C13-946A-AC2829264739}" dt="2023-06-20T13:09:51.301" v="25" actId="931"/>
        <pc:sldMkLst>
          <pc:docMk/>
          <pc:sldMk cId="2716169274" sldId="259"/>
        </pc:sldMkLst>
        <pc:picChg chg="add mod">
          <ac:chgData name="Asish Bharadwaj" userId="02d393adb2f8547b" providerId="LiveId" clId="{BDF26C55-0A61-4C13-946A-AC2829264739}" dt="2023-06-20T13:09:51.301" v="25" actId="931"/>
          <ac:picMkLst>
            <pc:docMk/>
            <pc:sldMk cId="2716169274" sldId="259"/>
            <ac:picMk id="5" creationId="{8B846AEF-9070-C1EB-2232-ED6054EA6F0D}"/>
          </ac:picMkLst>
        </pc:picChg>
      </pc:sldChg>
      <pc:sldChg chg="addSp modSp new">
        <pc:chgData name="Asish Bharadwaj" userId="02d393adb2f8547b" providerId="LiveId" clId="{BDF26C55-0A61-4C13-946A-AC2829264739}" dt="2023-06-20T13:10:02.284" v="26" actId="931"/>
        <pc:sldMkLst>
          <pc:docMk/>
          <pc:sldMk cId="3951515382" sldId="260"/>
        </pc:sldMkLst>
        <pc:picChg chg="add mod">
          <ac:chgData name="Asish Bharadwaj" userId="02d393adb2f8547b" providerId="LiveId" clId="{BDF26C55-0A61-4C13-946A-AC2829264739}" dt="2023-06-20T13:10:02.284" v="26" actId="931"/>
          <ac:picMkLst>
            <pc:docMk/>
            <pc:sldMk cId="3951515382" sldId="260"/>
            <ac:picMk id="5" creationId="{056992F9-7434-B6E0-811C-05AA672BC161}"/>
          </ac:picMkLst>
        </pc:picChg>
      </pc:sldChg>
      <pc:sldChg chg="addSp modSp new">
        <pc:chgData name="Asish Bharadwaj" userId="02d393adb2f8547b" providerId="LiveId" clId="{BDF26C55-0A61-4C13-946A-AC2829264739}" dt="2023-06-20T13:10:16.695" v="27" actId="931"/>
        <pc:sldMkLst>
          <pc:docMk/>
          <pc:sldMk cId="3820201243" sldId="261"/>
        </pc:sldMkLst>
        <pc:picChg chg="add mod">
          <ac:chgData name="Asish Bharadwaj" userId="02d393adb2f8547b" providerId="LiveId" clId="{BDF26C55-0A61-4C13-946A-AC2829264739}" dt="2023-06-20T13:10:16.695" v="27" actId="931"/>
          <ac:picMkLst>
            <pc:docMk/>
            <pc:sldMk cId="3820201243" sldId="261"/>
            <ac:picMk id="5" creationId="{C651063D-0443-2C4E-8280-D1144020EF57}"/>
          </ac:picMkLst>
        </pc:picChg>
      </pc:sldChg>
      <pc:sldChg chg="addSp modSp new">
        <pc:chgData name="Asish Bharadwaj" userId="02d393adb2f8547b" providerId="LiveId" clId="{BDF26C55-0A61-4C13-946A-AC2829264739}" dt="2023-06-20T13:10:26.500" v="28" actId="931"/>
        <pc:sldMkLst>
          <pc:docMk/>
          <pc:sldMk cId="3700035219" sldId="262"/>
        </pc:sldMkLst>
        <pc:picChg chg="add mod">
          <ac:chgData name="Asish Bharadwaj" userId="02d393adb2f8547b" providerId="LiveId" clId="{BDF26C55-0A61-4C13-946A-AC2829264739}" dt="2023-06-20T13:10:26.500" v="28" actId="931"/>
          <ac:picMkLst>
            <pc:docMk/>
            <pc:sldMk cId="3700035219" sldId="262"/>
            <ac:picMk id="5" creationId="{30B1169A-75C5-ED53-C24E-749DFFC467EC}"/>
          </ac:picMkLst>
        </pc:picChg>
      </pc:sldChg>
      <pc:sldChg chg="addSp modSp new">
        <pc:chgData name="Asish Bharadwaj" userId="02d393adb2f8547b" providerId="LiveId" clId="{BDF26C55-0A61-4C13-946A-AC2829264739}" dt="2023-06-20T13:10:34.328" v="29" actId="931"/>
        <pc:sldMkLst>
          <pc:docMk/>
          <pc:sldMk cId="2103117332" sldId="263"/>
        </pc:sldMkLst>
        <pc:picChg chg="add mod">
          <ac:chgData name="Asish Bharadwaj" userId="02d393adb2f8547b" providerId="LiveId" clId="{BDF26C55-0A61-4C13-946A-AC2829264739}" dt="2023-06-20T13:10:34.328" v="29" actId="931"/>
          <ac:picMkLst>
            <pc:docMk/>
            <pc:sldMk cId="2103117332" sldId="263"/>
            <ac:picMk id="5" creationId="{8C41AD0D-084F-2CE8-8F1E-16A59A68B819}"/>
          </ac:picMkLst>
        </pc:picChg>
      </pc:sldChg>
      <pc:sldChg chg="addSp modSp new">
        <pc:chgData name="Asish Bharadwaj" userId="02d393adb2f8547b" providerId="LiveId" clId="{BDF26C55-0A61-4C13-946A-AC2829264739}" dt="2023-06-20T13:10:41.364" v="30" actId="931"/>
        <pc:sldMkLst>
          <pc:docMk/>
          <pc:sldMk cId="43816250" sldId="264"/>
        </pc:sldMkLst>
        <pc:picChg chg="add mod">
          <ac:chgData name="Asish Bharadwaj" userId="02d393adb2f8547b" providerId="LiveId" clId="{BDF26C55-0A61-4C13-946A-AC2829264739}" dt="2023-06-20T13:10:41.364" v="30" actId="931"/>
          <ac:picMkLst>
            <pc:docMk/>
            <pc:sldMk cId="43816250" sldId="264"/>
            <ac:picMk id="5" creationId="{D8163EF0-C579-B87F-5E2E-2740D947EDDF}"/>
          </ac:picMkLst>
        </pc:picChg>
      </pc:sldChg>
      <pc:sldChg chg="addSp modSp new">
        <pc:chgData name="Asish Bharadwaj" userId="02d393adb2f8547b" providerId="LiveId" clId="{BDF26C55-0A61-4C13-946A-AC2829264739}" dt="2023-06-20T13:10:48.024" v="31" actId="931"/>
        <pc:sldMkLst>
          <pc:docMk/>
          <pc:sldMk cId="4143550229" sldId="265"/>
        </pc:sldMkLst>
        <pc:picChg chg="add mod">
          <ac:chgData name="Asish Bharadwaj" userId="02d393adb2f8547b" providerId="LiveId" clId="{BDF26C55-0A61-4C13-946A-AC2829264739}" dt="2023-06-20T13:10:48.024" v="31" actId="931"/>
          <ac:picMkLst>
            <pc:docMk/>
            <pc:sldMk cId="4143550229" sldId="265"/>
            <ac:picMk id="5" creationId="{580EB455-CFD3-AFF7-6294-D04F9BAEC98E}"/>
          </ac:picMkLst>
        </pc:picChg>
      </pc:sldChg>
      <pc:sldChg chg="addSp modSp new">
        <pc:chgData name="Asish Bharadwaj" userId="02d393adb2f8547b" providerId="LiveId" clId="{BDF26C55-0A61-4C13-946A-AC2829264739}" dt="2023-06-20T13:10:54.335" v="32" actId="931"/>
        <pc:sldMkLst>
          <pc:docMk/>
          <pc:sldMk cId="2451394081" sldId="266"/>
        </pc:sldMkLst>
        <pc:picChg chg="add mod">
          <ac:chgData name="Asish Bharadwaj" userId="02d393adb2f8547b" providerId="LiveId" clId="{BDF26C55-0A61-4C13-946A-AC2829264739}" dt="2023-06-20T13:10:54.335" v="32" actId="931"/>
          <ac:picMkLst>
            <pc:docMk/>
            <pc:sldMk cId="2451394081" sldId="266"/>
            <ac:picMk id="5" creationId="{3329365E-70E3-E654-B8F5-955A76C5179C}"/>
          </ac:picMkLst>
        </pc:picChg>
      </pc:sldChg>
      <pc:sldChg chg="addSp modSp new">
        <pc:chgData name="Asish Bharadwaj" userId="02d393adb2f8547b" providerId="LiveId" clId="{BDF26C55-0A61-4C13-946A-AC2829264739}" dt="2023-06-20T13:11:04.391" v="33" actId="931"/>
        <pc:sldMkLst>
          <pc:docMk/>
          <pc:sldMk cId="4247772156" sldId="267"/>
        </pc:sldMkLst>
        <pc:picChg chg="add mod">
          <ac:chgData name="Asish Bharadwaj" userId="02d393adb2f8547b" providerId="LiveId" clId="{BDF26C55-0A61-4C13-946A-AC2829264739}" dt="2023-06-20T13:11:04.391" v="33" actId="931"/>
          <ac:picMkLst>
            <pc:docMk/>
            <pc:sldMk cId="4247772156" sldId="267"/>
            <ac:picMk id="5" creationId="{3FA8317D-7810-E210-9ACC-E96A4876C260}"/>
          </ac:picMkLst>
        </pc:picChg>
      </pc:sldChg>
      <pc:sldChg chg="addSp modSp new">
        <pc:chgData name="Asish Bharadwaj" userId="02d393adb2f8547b" providerId="LiveId" clId="{BDF26C55-0A61-4C13-946A-AC2829264739}" dt="2023-06-20T13:11:11.441" v="34" actId="931"/>
        <pc:sldMkLst>
          <pc:docMk/>
          <pc:sldMk cId="1646720148" sldId="268"/>
        </pc:sldMkLst>
        <pc:picChg chg="add mod">
          <ac:chgData name="Asish Bharadwaj" userId="02d393adb2f8547b" providerId="LiveId" clId="{BDF26C55-0A61-4C13-946A-AC2829264739}" dt="2023-06-20T13:11:11.441" v="34" actId="931"/>
          <ac:picMkLst>
            <pc:docMk/>
            <pc:sldMk cId="1646720148" sldId="268"/>
            <ac:picMk id="5" creationId="{8D13DB4E-C056-49AF-D1B3-AAAC7817260B}"/>
          </ac:picMkLst>
        </pc:picChg>
      </pc:sldChg>
      <pc:sldChg chg="addSp modSp new">
        <pc:chgData name="Asish Bharadwaj" userId="02d393adb2f8547b" providerId="LiveId" clId="{BDF26C55-0A61-4C13-946A-AC2829264739}" dt="2023-06-20T13:11:21.112" v="35" actId="931"/>
        <pc:sldMkLst>
          <pc:docMk/>
          <pc:sldMk cId="1278915555" sldId="269"/>
        </pc:sldMkLst>
        <pc:picChg chg="add mod">
          <ac:chgData name="Asish Bharadwaj" userId="02d393adb2f8547b" providerId="LiveId" clId="{BDF26C55-0A61-4C13-946A-AC2829264739}" dt="2023-06-20T13:11:21.112" v="35" actId="931"/>
          <ac:picMkLst>
            <pc:docMk/>
            <pc:sldMk cId="1278915555" sldId="269"/>
            <ac:picMk id="5" creationId="{E1544FAD-89BA-A5B7-8F3B-87A3A6EF5049}"/>
          </ac:picMkLst>
        </pc:picChg>
      </pc:sldChg>
      <pc:sldChg chg="addSp modSp new">
        <pc:chgData name="Asish Bharadwaj" userId="02d393adb2f8547b" providerId="LiveId" clId="{BDF26C55-0A61-4C13-946A-AC2829264739}" dt="2023-06-20T13:11:26.373" v="36" actId="931"/>
        <pc:sldMkLst>
          <pc:docMk/>
          <pc:sldMk cId="482457882" sldId="270"/>
        </pc:sldMkLst>
        <pc:picChg chg="add mod">
          <ac:chgData name="Asish Bharadwaj" userId="02d393adb2f8547b" providerId="LiveId" clId="{BDF26C55-0A61-4C13-946A-AC2829264739}" dt="2023-06-20T13:11:26.373" v="36" actId="931"/>
          <ac:picMkLst>
            <pc:docMk/>
            <pc:sldMk cId="482457882" sldId="270"/>
            <ac:picMk id="5" creationId="{4AF92789-EE52-713F-9FFF-D4AF1B4A3F63}"/>
          </ac:picMkLst>
        </pc:picChg>
      </pc:sldChg>
      <pc:sldChg chg="addSp modSp new mod">
        <pc:chgData name="Asish Bharadwaj" userId="02d393adb2f8547b" providerId="LiveId" clId="{BDF26C55-0A61-4C13-946A-AC2829264739}" dt="2023-06-20T13:13:28.199" v="84" actId="14100"/>
        <pc:sldMkLst>
          <pc:docMk/>
          <pc:sldMk cId="605533482" sldId="271"/>
        </pc:sldMkLst>
        <pc:spChg chg="mod">
          <ac:chgData name="Asish Bharadwaj" userId="02d393adb2f8547b" providerId="LiveId" clId="{BDF26C55-0A61-4C13-946A-AC2829264739}" dt="2023-06-20T13:12:52.233" v="79" actId="1076"/>
          <ac:spMkLst>
            <pc:docMk/>
            <pc:sldMk cId="605533482" sldId="271"/>
            <ac:spMk id="2" creationId="{D0D6F817-2EC2-FB07-AA05-892493811894}"/>
          </ac:spMkLst>
        </pc:spChg>
        <pc:spChg chg="mod">
          <ac:chgData name="Asish Bharadwaj" userId="02d393adb2f8547b" providerId="LiveId" clId="{BDF26C55-0A61-4C13-946A-AC2829264739}" dt="2023-06-20T13:12:56.757" v="80" actId="1076"/>
          <ac:spMkLst>
            <pc:docMk/>
            <pc:sldMk cId="605533482" sldId="271"/>
            <ac:spMk id="3" creationId="{007813A5-2606-4F3D-CD9D-6ACC6BC620B2}"/>
          </ac:spMkLst>
        </pc:spChg>
        <pc:picChg chg="add mod">
          <ac:chgData name="Asish Bharadwaj" userId="02d393adb2f8547b" providerId="LiveId" clId="{BDF26C55-0A61-4C13-946A-AC2829264739}" dt="2023-06-20T13:13:28.199" v="84" actId="14100"/>
          <ac:picMkLst>
            <pc:docMk/>
            <pc:sldMk cId="605533482" sldId="271"/>
            <ac:picMk id="5" creationId="{51C186A8-C2BE-A707-E515-903149F7814B}"/>
          </ac:picMkLst>
        </pc:picChg>
      </pc:sldChg>
      <pc:sldChg chg="addSp delSp modSp new mod">
        <pc:chgData name="Asish Bharadwaj" userId="02d393adb2f8547b" providerId="LiveId" clId="{BDF26C55-0A61-4C13-946A-AC2829264739}" dt="2023-06-20T13:34:43.133" v="431" actId="1035"/>
        <pc:sldMkLst>
          <pc:docMk/>
          <pc:sldMk cId="1382172649" sldId="272"/>
        </pc:sldMkLst>
        <pc:spChg chg="del">
          <ac:chgData name="Asish Bharadwaj" userId="02d393adb2f8547b" providerId="LiveId" clId="{BDF26C55-0A61-4C13-946A-AC2829264739}" dt="2023-06-20T13:14:27.106" v="91"/>
          <ac:spMkLst>
            <pc:docMk/>
            <pc:sldMk cId="1382172649" sldId="272"/>
            <ac:spMk id="2" creationId="{34024AF7-AA1F-63FE-9B59-81DCA0DDF13F}"/>
          </ac:spMkLst>
        </pc:spChg>
        <pc:spChg chg="del mod">
          <ac:chgData name="Asish Bharadwaj" userId="02d393adb2f8547b" providerId="LiveId" clId="{BDF26C55-0A61-4C13-946A-AC2829264739}" dt="2023-06-20T13:29:12.460" v="357" actId="478"/>
          <ac:spMkLst>
            <pc:docMk/>
            <pc:sldMk cId="1382172649" sldId="272"/>
            <ac:spMk id="3" creationId="{7E56C7BF-F7CA-A563-020B-995CEFA4D384}"/>
          </ac:spMkLst>
        </pc:spChg>
        <pc:spChg chg="add del mod">
          <ac:chgData name="Asish Bharadwaj" userId="02d393adb2f8547b" providerId="LiveId" clId="{BDF26C55-0A61-4C13-946A-AC2829264739}" dt="2023-06-20T13:29:12.460" v="357" actId="478"/>
          <ac:spMkLst>
            <pc:docMk/>
            <pc:sldMk cId="1382172649" sldId="272"/>
            <ac:spMk id="5" creationId="{1BA3EC59-3C31-EB1A-B092-C1A06D03D785}"/>
          </ac:spMkLst>
        </pc:spChg>
        <pc:spChg chg="add del mod">
          <ac:chgData name="Asish Bharadwaj" userId="02d393adb2f8547b" providerId="LiveId" clId="{BDF26C55-0A61-4C13-946A-AC2829264739}" dt="2023-06-20T13:29:10.999" v="356"/>
          <ac:spMkLst>
            <pc:docMk/>
            <pc:sldMk cId="1382172649" sldId="272"/>
            <ac:spMk id="6" creationId="{F26D3D7B-4D3C-4B5D-4E49-00E709666B2E}"/>
          </ac:spMkLst>
        </pc:spChg>
        <pc:spChg chg="add del mod">
          <ac:chgData name="Asish Bharadwaj" userId="02d393adb2f8547b" providerId="LiveId" clId="{BDF26C55-0A61-4C13-946A-AC2829264739}" dt="2023-06-20T13:29:10.999" v="356"/>
          <ac:spMkLst>
            <pc:docMk/>
            <pc:sldMk cId="1382172649" sldId="272"/>
            <ac:spMk id="7" creationId="{F7B4F285-36DB-A26D-8220-E22A9ADBE209}"/>
          </ac:spMkLst>
        </pc:spChg>
        <pc:spChg chg="add mod">
          <ac:chgData name="Asish Bharadwaj" userId="02d393adb2f8547b" providerId="LiveId" clId="{BDF26C55-0A61-4C13-946A-AC2829264739}" dt="2023-06-20T13:29:12.460" v="357" actId="478"/>
          <ac:spMkLst>
            <pc:docMk/>
            <pc:sldMk cId="1382172649" sldId="272"/>
            <ac:spMk id="9" creationId="{578B1D1F-50A1-988D-6294-300FE87AB8EB}"/>
          </ac:spMkLst>
        </pc:spChg>
        <pc:spChg chg="add mod">
          <ac:chgData name="Asish Bharadwaj" userId="02d393adb2f8547b" providerId="LiveId" clId="{BDF26C55-0A61-4C13-946A-AC2829264739}" dt="2023-06-20T13:29:12.460" v="357" actId="478"/>
          <ac:spMkLst>
            <pc:docMk/>
            <pc:sldMk cId="1382172649" sldId="272"/>
            <ac:spMk id="10" creationId="{9890E0D0-4ABD-CE1B-E903-3CAD745F82CA}"/>
          </ac:spMkLst>
        </pc:spChg>
        <pc:spChg chg="add mod">
          <ac:chgData name="Asish Bharadwaj" userId="02d393adb2f8547b" providerId="LiveId" clId="{BDF26C55-0A61-4C13-946A-AC2829264739}" dt="2023-06-20T13:29:25.292" v="360" actId="20577"/>
          <ac:spMkLst>
            <pc:docMk/>
            <pc:sldMk cId="1382172649" sldId="272"/>
            <ac:spMk id="11" creationId="{7E351140-BCE8-CECA-AEC6-61B148F23175}"/>
          </ac:spMkLst>
        </pc:spChg>
        <pc:spChg chg="add mod">
          <ac:chgData name="Asish Bharadwaj" userId="02d393adb2f8547b" providerId="LiveId" clId="{BDF26C55-0A61-4C13-946A-AC2829264739}" dt="2023-06-20T13:29:50.309" v="370" actId="20577"/>
          <ac:spMkLst>
            <pc:docMk/>
            <pc:sldMk cId="1382172649" sldId="272"/>
            <ac:spMk id="12" creationId="{6237FFE9-9647-AB3D-2A13-8EC203E22BFC}"/>
          </ac:spMkLst>
        </pc:spChg>
        <pc:graphicFrameChg chg="add del mod modGraphic">
          <ac:chgData name="Asish Bharadwaj" userId="02d393adb2f8547b" providerId="LiveId" clId="{BDF26C55-0A61-4C13-946A-AC2829264739}" dt="2023-06-20T13:29:12.460" v="357" actId="478"/>
          <ac:graphicFrameMkLst>
            <pc:docMk/>
            <pc:sldMk cId="1382172649" sldId="272"/>
            <ac:graphicFrameMk id="4" creationId="{A54C7CD1-21AA-28A8-F289-A628A898CE3D}"/>
          </ac:graphicFrameMkLst>
        </pc:graphicFrameChg>
        <pc:graphicFrameChg chg="add del mod">
          <ac:chgData name="Asish Bharadwaj" userId="02d393adb2f8547b" providerId="LiveId" clId="{BDF26C55-0A61-4C13-946A-AC2829264739}" dt="2023-06-20T13:29:10.999" v="356"/>
          <ac:graphicFrameMkLst>
            <pc:docMk/>
            <pc:sldMk cId="1382172649" sldId="272"/>
            <ac:graphicFrameMk id="8" creationId="{1ECB65BB-B525-940D-1D7D-CBAF0593F7D6}"/>
          </ac:graphicFrameMkLst>
        </pc:graphicFrameChg>
        <pc:graphicFrameChg chg="add mod modGraphic">
          <ac:chgData name="Asish Bharadwaj" userId="02d393adb2f8547b" providerId="LiveId" clId="{BDF26C55-0A61-4C13-946A-AC2829264739}" dt="2023-06-20T13:34:43.133" v="431" actId="1035"/>
          <ac:graphicFrameMkLst>
            <pc:docMk/>
            <pc:sldMk cId="1382172649" sldId="272"/>
            <ac:graphicFrameMk id="13" creationId="{0AEC7322-7D5C-9AA9-6E43-0828AF103D6C}"/>
          </ac:graphicFrameMkLst>
        </pc:graphicFrameChg>
      </pc:sldChg>
      <pc:sldChg chg="modSp new del mod">
        <pc:chgData name="Asish Bharadwaj" userId="02d393adb2f8547b" providerId="LiveId" clId="{BDF26C55-0A61-4C13-946A-AC2829264739}" dt="2023-06-20T13:20:04.769" v="205" actId="47"/>
        <pc:sldMkLst>
          <pc:docMk/>
          <pc:sldMk cId="2416664512" sldId="273"/>
        </pc:sldMkLst>
        <pc:spChg chg="mod">
          <ac:chgData name="Asish Bharadwaj" userId="02d393adb2f8547b" providerId="LiveId" clId="{BDF26C55-0A61-4C13-946A-AC2829264739}" dt="2023-06-20T13:19:27.664" v="203" actId="404"/>
          <ac:spMkLst>
            <pc:docMk/>
            <pc:sldMk cId="2416664512" sldId="273"/>
            <ac:spMk id="2" creationId="{E30E4CAA-7757-EF2E-AAFB-A88A834E391E}"/>
          </ac:spMkLst>
        </pc:spChg>
      </pc:sldChg>
      <pc:sldChg chg="addSp modSp new mod">
        <pc:chgData name="Asish Bharadwaj" userId="02d393adb2f8547b" providerId="LiveId" clId="{BDF26C55-0A61-4C13-946A-AC2829264739}" dt="2023-06-20T13:34:19.261" v="423" actId="403"/>
        <pc:sldMkLst>
          <pc:docMk/>
          <pc:sldMk cId="1827662597" sldId="274"/>
        </pc:sldMkLst>
        <pc:spChg chg="mod">
          <ac:chgData name="Asish Bharadwaj" userId="02d393adb2f8547b" providerId="LiveId" clId="{BDF26C55-0A61-4C13-946A-AC2829264739}" dt="2023-06-20T13:24:21.116" v="258" actId="2711"/>
          <ac:spMkLst>
            <pc:docMk/>
            <pc:sldMk cId="1827662597" sldId="274"/>
            <ac:spMk id="2" creationId="{6B9306A9-03F9-8871-8C19-CEAB157294E2}"/>
          </ac:spMkLst>
        </pc:spChg>
        <pc:spChg chg="mod">
          <ac:chgData name="Asish Bharadwaj" userId="02d393adb2f8547b" providerId="LiveId" clId="{BDF26C55-0A61-4C13-946A-AC2829264739}" dt="2023-06-20T13:24:51.735" v="300" actId="20577"/>
          <ac:spMkLst>
            <pc:docMk/>
            <pc:sldMk cId="1827662597" sldId="274"/>
            <ac:spMk id="3" creationId="{3D2AF206-4696-278A-A7AD-07428196D600}"/>
          </ac:spMkLst>
        </pc:spChg>
        <pc:graphicFrameChg chg="add mod modGraphic">
          <ac:chgData name="Asish Bharadwaj" userId="02d393adb2f8547b" providerId="LiveId" clId="{BDF26C55-0A61-4C13-946A-AC2829264739}" dt="2023-06-20T13:34:19.261" v="423" actId="403"/>
          <ac:graphicFrameMkLst>
            <pc:docMk/>
            <pc:sldMk cId="1827662597" sldId="274"/>
            <ac:graphicFrameMk id="4" creationId="{F9FB387C-4DCD-86B5-2E68-0FEB0CED11E3}"/>
          </ac:graphicFrameMkLst>
        </pc:graphicFrameChg>
      </pc:sldChg>
      <pc:sldChg chg="addSp modSp new mod">
        <pc:chgData name="Asish Bharadwaj" userId="02d393adb2f8547b" providerId="LiveId" clId="{BDF26C55-0A61-4C13-946A-AC2829264739}" dt="2023-06-20T13:34:07.410" v="421" actId="404"/>
        <pc:sldMkLst>
          <pc:docMk/>
          <pc:sldMk cId="1653875634" sldId="275"/>
        </pc:sldMkLst>
        <pc:spChg chg="add mod">
          <ac:chgData name="Asish Bharadwaj" userId="02d393adb2f8547b" providerId="LiveId" clId="{BDF26C55-0A61-4C13-946A-AC2829264739}" dt="2023-06-20T13:26:09.309" v="312" actId="20577"/>
          <ac:spMkLst>
            <pc:docMk/>
            <pc:sldMk cId="1653875634" sldId="275"/>
            <ac:spMk id="4" creationId="{42B3B0DB-0AB9-682D-52D2-45BB5D4C33C4}"/>
          </ac:spMkLst>
        </pc:spChg>
        <pc:spChg chg="add mod">
          <ac:chgData name="Asish Bharadwaj" userId="02d393adb2f8547b" providerId="LiveId" clId="{BDF26C55-0A61-4C13-946A-AC2829264739}" dt="2023-06-20T13:26:17.715" v="315" actId="20577"/>
          <ac:spMkLst>
            <pc:docMk/>
            <pc:sldMk cId="1653875634" sldId="275"/>
            <ac:spMk id="5" creationId="{EDBC4280-0466-7E67-D69A-D0681ABDFCD3}"/>
          </ac:spMkLst>
        </pc:spChg>
        <pc:graphicFrameChg chg="add mod modGraphic">
          <ac:chgData name="Asish Bharadwaj" userId="02d393adb2f8547b" providerId="LiveId" clId="{BDF26C55-0A61-4C13-946A-AC2829264739}" dt="2023-06-20T13:34:07.410" v="421" actId="404"/>
          <ac:graphicFrameMkLst>
            <pc:docMk/>
            <pc:sldMk cId="1653875634" sldId="275"/>
            <ac:graphicFrameMk id="6" creationId="{879D09AF-2526-934D-F4A6-F6BA8D2EAC59}"/>
          </ac:graphicFrameMkLst>
        </pc:graphicFrameChg>
      </pc:sldChg>
      <pc:sldChg chg="addSp modSp new mod">
        <pc:chgData name="Asish Bharadwaj" userId="02d393adb2f8547b" providerId="LiveId" clId="{BDF26C55-0A61-4C13-946A-AC2829264739}" dt="2023-06-20T13:33:59.376" v="417" actId="404"/>
        <pc:sldMkLst>
          <pc:docMk/>
          <pc:sldMk cId="485995781" sldId="276"/>
        </pc:sldMkLst>
        <pc:spChg chg="add mod">
          <ac:chgData name="Asish Bharadwaj" userId="02d393adb2f8547b" providerId="LiveId" clId="{BDF26C55-0A61-4C13-946A-AC2829264739}" dt="2023-06-20T13:27:15.577" v="321" actId="20577"/>
          <ac:spMkLst>
            <pc:docMk/>
            <pc:sldMk cId="485995781" sldId="276"/>
            <ac:spMk id="4" creationId="{F17BE3AC-45B8-9832-65CC-37DB322B0834}"/>
          </ac:spMkLst>
        </pc:spChg>
        <pc:spChg chg="add mod">
          <ac:chgData name="Asish Bharadwaj" userId="02d393adb2f8547b" providerId="LiveId" clId="{BDF26C55-0A61-4C13-946A-AC2829264739}" dt="2023-06-20T13:27:30.449" v="329" actId="20577"/>
          <ac:spMkLst>
            <pc:docMk/>
            <pc:sldMk cId="485995781" sldId="276"/>
            <ac:spMk id="5" creationId="{CAF7CDC9-FE3E-9A01-73F4-1ACAC3115356}"/>
          </ac:spMkLst>
        </pc:spChg>
        <pc:graphicFrameChg chg="add mod modGraphic">
          <ac:chgData name="Asish Bharadwaj" userId="02d393adb2f8547b" providerId="LiveId" clId="{BDF26C55-0A61-4C13-946A-AC2829264739}" dt="2023-06-20T13:33:59.376" v="417" actId="404"/>
          <ac:graphicFrameMkLst>
            <pc:docMk/>
            <pc:sldMk cId="485995781" sldId="276"/>
            <ac:graphicFrameMk id="6" creationId="{3E837343-1904-F039-C5E6-486B96520120}"/>
          </ac:graphicFrameMkLst>
        </pc:graphicFrameChg>
      </pc:sldChg>
      <pc:sldChg chg="addSp modSp new mod">
        <pc:chgData name="Asish Bharadwaj" userId="02d393adb2f8547b" providerId="LiveId" clId="{BDF26C55-0A61-4C13-946A-AC2829264739}" dt="2023-06-20T13:34:58.072" v="435" actId="20577"/>
        <pc:sldMkLst>
          <pc:docMk/>
          <pc:sldMk cId="1945018636" sldId="277"/>
        </pc:sldMkLst>
        <pc:spChg chg="add mod">
          <ac:chgData name="Asish Bharadwaj" userId="02d393adb2f8547b" providerId="LiveId" clId="{BDF26C55-0A61-4C13-946A-AC2829264739}" dt="2023-06-20T13:28:24.985" v="341" actId="20577"/>
          <ac:spMkLst>
            <pc:docMk/>
            <pc:sldMk cId="1945018636" sldId="277"/>
            <ac:spMk id="4" creationId="{73D6CC7B-AFE3-6422-C307-F7CCB50B8770}"/>
          </ac:spMkLst>
        </pc:spChg>
        <pc:spChg chg="add mod">
          <ac:chgData name="Asish Bharadwaj" userId="02d393adb2f8547b" providerId="LiveId" clId="{BDF26C55-0A61-4C13-946A-AC2829264739}" dt="2023-06-20T13:28:36.004" v="351" actId="20577"/>
          <ac:spMkLst>
            <pc:docMk/>
            <pc:sldMk cId="1945018636" sldId="277"/>
            <ac:spMk id="5" creationId="{62D148C1-3CD4-0514-9B9C-CBD616E22D5D}"/>
          </ac:spMkLst>
        </pc:spChg>
        <pc:graphicFrameChg chg="add mod modGraphic">
          <ac:chgData name="Asish Bharadwaj" userId="02d393adb2f8547b" providerId="LiveId" clId="{BDF26C55-0A61-4C13-946A-AC2829264739}" dt="2023-06-20T13:34:58.072" v="435" actId="20577"/>
          <ac:graphicFrameMkLst>
            <pc:docMk/>
            <pc:sldMk cId="1945018636" sldId="277"/>
            <ac:graphicFrameMk id="6" creationId="{004CD60A-2103-192A-F55F-8C40CB3FCE73}"/>
          </ac:graphicFrameMkLst>
        </pc:graphicFrameChg>
      </pc:sldChg>
      <pc:sldChg chg="addSp modSp new mod">
        <pc:chgData name="Asish Bharadwaj" userId="02d393adb2f8547b" providerId="LiveId" clId="{BDF26C55-0A61-4C13-946A-AC2829264739}" dt="2023-06-20T13:33:26.921" v="409" actId="403"/>
        <pc:sldMkLst>
          <pc:docMk/>
          <pc:sldMk cId="3307348075" sldId="278"/>
        </pc:sldMkLst>
        <pc:spChg chg="mod">
          <ac:chgData name="Asish Bharadwaj" userId="02d393adb2f8547b" providerId="LiveId" clId="{BDF26C55-0A61-4C13-946A-AC2829264739}" dt="2023-06-20T13:32:05.107" v="398"/>
          <ac:spMkLst>
            <pc:docMk/>
            <pc:sldMk cId="3307348075" sldId="278"/>
            <ac:spMk id="2" creationId="{E3DFA41C-D098-854A-E185-26F3807490DA}"/>
          </ac:spMkLst>
        </pc:spChg>
        <pc:graphicFrameChg chg="add mod modGraphic">
          <ac:chgData name="Asish Bharadwaj" userId="02d393adb2f8547b" providerId="LiveId" clId="{BDF26C55-0A61-4C13-946A-AC2829264739}" dt="2023-06-20T13:33:26.921" v="409" actId="403"/>
          <ac:graphicFrameMkLst>
            <pc:docMk/>
            <pc:sldMk cId="3307348075" sldId="278"/>
            <ac:graphicFrameMk id="4" creationId="{2BDC5445-C23F-1297-E404-67D328A4A0CC}"/>
          </ac:graphicFrameMkLst>
        </pc:graphicFrameChg>
      </pc:sldChg>
      <pc:sldChg chg="addSp delSp modSp add mod">
        <pc:chgData name="Asish Bharadwaj" userId="02d393adb2f8547b" providerId="LiveId" clId="{BDF26C55-0A61-4C13-946A-AC2829264739}" dt="2023-06-20T13:34:32.018" v="425" actId="403"/>
        <pc:sldMkLst>
          <pc:docMk/>
          <pc:sldMk cId="314152455" sldId="279"/>
        </pc:sldMkLst>
        <pc:spChg chg="add mod">
          <ac:chgData name="Asish Bharadwaj" userId="02d393adb2f8547b" providerId="LiveId" clId="{BDF26C55-0A61-4C13-946A-AC2829264739}" dt="2023-06-20T13:30:16.419" v="376" actId="478"/>
          <ac:spMkLst>
            <pc:docMk/>
            <pc:sldMk cId="314152455" sldId="279"/>
            <ac:spMk id="2" creationId="{2712985E-7850-C564-24F5-6FDDA6790142}"/>
          </ac:spMkLst>
        </pc:spChg>
        <pc:spChg chg="del mod">
          <ac:chgData name="Asish Bharadwaj" userId="02d393adb2f8547b" providerId="LiveId" clId="{BDF26C55-0A61-4C13-946A-AC2829264739}" dt="2023-06-20T13:30:16.419" v="376" actId="478"/>
          <ac:spMkLst>
            <pc:docMk/>
            <pc:sldMk cId="314152455" sldId="279"/>
            <ac:spMk id="3" creationId="{7E56C7BF-F7CA-A563-020B-995CEFA4D384}"/>
          </ac:spMkLst>
        </pc:spChg>
        <pc:spChg chg="del mod">
          <ac:chgData name="Asish Bharadwaj" userId="02d393adb2f8547b" providerId="LiveId" clId="{BDF26C55-0A61-4C13-946A-AC2829264739}" dt="2023-06-20T13:30:16.419" v="376" actId="478"/>
          <ac:spMkLst>
            <pc:docMk/>
            <pc:sldMk cId="314152455" sldId="279"/>
            <ac:spMk id="5" creationId="{1BA3EC59-3C31-EB1A-B092-C1A06D03D785}"/>
          </ac:spMkLst>
        </pc:spChg>
        <pc:spChg chg="add mod">
          <ac:chgData name="Asish Bharadwaj" userId="02d393adb2f8547b" providerId="LiveId" clId="{BDF26C55-0A61-4C13-946A-AC2829264739}" dt="2023-06-20T13:30:16.419" v="376" actId="478"/>
          <ac:spMkLst>
            <pc:docMk/>
            <pc:sldMk cId="314152455" sldId="279"/>
            <ac:spMk id="6" creationId="{2541EB89-472E-B3C9-16BD-45CB03BB5FDD}"/>
          </ac:spMkLst>
        </pc:spChg>
        <pc:spChg chg="add mod">
          <ac:chgData name="Asish Bharadwaj" userId="02d393adb2f8547b" providerId="LiveId" clId="{BDF26C55-0A61-4C13-946A-AC2829264739}" dt="2023-06-20T13:30:48.990" v="387" actId="20577"/>
          <ac:spMkLst>
            <pc:docMk/>
            <pc:sldMk cId="314152455" sldId="279"/>
            <ac:spMk id="7" creationId="{D94F0C17-C27D-60CA-CD54-042DE93DD3FB}"/>
          </ac:spMkLst>
        </pc:spChg>
        <pc:spChg chg="add mod">
          <ac:chgData name="Asish Bharadwaj" userId="02d393adb2f8547b" providerId="LiveId" clId="{BDF26C55-0A61-4C13-946A-AC2829264739}" dt="2023-06-20T13:30:38.635" v="385" actId="20577"/>
          <ac:spMkLst>
            <pc:docMk/>
            <pc:sldMk cId="314152455" sldId="279"/>
            <ac:spMk id="8" creationId="{371060BB-F848-1F39-5557-755159B8A447}"/>
          </ac:spMkLst>
        </pc:spChg>
        <pc:graphicFrameChg chg="del mod modGraphic">
          <ac:chgData name="Asish Bharadwaj" userId="02d393adb2f8547b" providerId="LiveId" clId="{BDF26C55-0A61-4C13-946A-AC2829264739}" dt="2023-06-20T13:30:16.419" v="376" actId="478"/>
          <ac:graphicFrameMkLst>
            <pc:docMk/>
            <pc:sldMk cId="314152455" sldId="279"/>
            <ac:graphicFrameMk id="4" creationId="{A54C7CD1-21AA-28A8-F289-A628A898CE3D}"/>
          </ac:graphicFrameMkLst>
        </pc:graphicFrameChg>
        <pc:graphicFrameChg chg="add mod modGraphic">
          <ac:chgData name="Asish Bharadwaj" userId="02d393adb2f8547b" providerId="LiveId" clId="{BDF26C55-0A61-4C13-946A-AC2829264739}" dt="2023-06-20T13:34:32.018" v="425" actId="403"/>
          <ac:graphicFrameMkLst>
            <pc:docMk/>
            <pc:sldMk cId="314152455" sldId="279"/>
            <ac:graphicFrameMk id="9" creationId="{B96F0CA0-91E0-1F40-EA93-2E8D2C445CAE}"/>
          </ac:graphicFrameMkLst>
        </pc:graphicFrameChg>
      </pc:sldChg>
      <pc:sldChg chg="addSp modSp new mod">
        <pc:chgData name="Asish Bharadwaj" userId="02d393adb2f8547b" providerId="LiveId" clId="{BDF26C55-0A61-4C13-946A-AC2829264739}" dt="2023-06-20T13:39:57.975" v="493" actId="14100"/>
        <pc:sldMkLst>
          <pc:docMk/>
          <pc:sldMk cId="3668173211" sldId="280"/>
        </pc:sldMkLst>
        <pc:spChg chg="mod">
          <ac:chgData name="Asish Bharadwaj" userId="02d393adb2f8547b" providerId="LiveId" clId="{BDF26C55-0A61-4C13-946A-AC2829264739}" dt="2023-06-20T13:39:22.043" v="488" actId="1076"/>
          <ac:spMkLst>
            <pc:docMk/>
            <pc:sldMk cId="3668173211" sldId="280"/>
            <ac:spMk id="2" creationId="{8DC10555-7222-027D-6BE6-AD26227CAE89}"/>
          </ac:spMkLst>
        </pc:spChg>
        <pc:picChg chg="add mod">
          <ac:chgData name="Asish Bharadwaj" userId="02d393adb2f8547b" providerId="LiveId" clId="{BDF26C55-0A61-4C13-946A-AC2829264739}" dt="2023-06-20T13:39:57.975" v="493" actId="14100"/>
          <ac:picMkLst>
            <pc:docMk/>
            <pc:sldMk cId="3668173211" sldId="280"/>
            <ac:picMk id="4" creationId="{85E93BE2-25AE-5487-BE99-3E850BCC22EC}"/>
          </ac:picMkLst>
        </pc:picChg>
      </pc:sldChg>
      <pc:sldChg chg="modSp new mod">
        <pc:chgData name="Asish Bharadwaj" userId="02d393adb2f8547b" providerId="LiveId" clId="{BDF26C55-0A61-4C13-946A-AC2829264739}" dt="2023-06-20T13:41:29.915" v="597" actId="1076"/>
        <pc:sldMkLst>
          <pc:docMk/>
          <pc:sldMk cId="3077148549" sldId="281"/>
        </pc:sldMkLst>
        <pc:spChg chg="mod">
          <ac:chgData name="Asish Bharadwaj" userId="02d393adb2f8547b" providerId="LiveId" clId="{BDF26C55-0A61-4C13-946A-AC2829264739}" dt="2023-06-20T13:40:40.544" v="528" actId="14100"/>
          <ac:spMkLst>
            <pc:docMk/>
            <pc:sldMk cId="3077148549" sldId="281"/>
            <ac:spMk id="2" creationId="{C8E20373-289F-BB28-B138-05247B2D790D}"/>
          </ac:spMkLst>
        </pc:spChg>
        <pc:spChg chg="mod">
          <ac:chgData name="Asish Bharadwaj" userId="02d393adb2f8547b" providerId="LiveId" clId="{BDF26C55-0A61-4C13-946A-AC2829264739}" dt="2023-06-20T13:41:29.915" v="597" actId="1076"/>
          <ac:spMkLst>
            <pc:docMk/>
            <pc:sldMk cId="3077148549" sldId="281"/>
            <ac:spMk id="3" creationId="{631F7B5E-C924-F29B-F0F5-CD58F920E737}"/>
          </ac:spMkLst>
        </pc:spChg>
      </pc:sldChg>
      <pc:sldChg chg="addSp modSp new mod">
        <pc:chgData name="Asish Bharadwaj" userId="02d393adb2f8547b" providerId="LiveId" clId="{BDF26C55-0A61-4C13-946A-AC2829264739}" dt="2023-06-20T13:42:26.667" v="609" actId="403"/>
        <pc:sldMkLst>
          <pc:docMk/>
          <pc:sldMk cId="3909312959" sldId="282"/>
        </pc:sldMkLst>
        <pc:graphicFrameChg chg="add mod modGraphic">
          <ac:chgData name="Asish Bharadwaj" userId="02d393adb2f8547b" providerId="LiveId" clId="{BDF26C55-0A61-4C13-946A-AC2829264739}" dt="2023-06-20T13:42:26.667" v="609" actId="403"/>
          <ac:graphicFrameMkLst>
            <pc:docMk/>
            <pc:sldMk cId="3909312959" sldId="282"/>
            <ac:graphicFrameMk id="4" creationId="{917E843E-72C5-C1E6-161B-79638D23F880}"/>
          </ac:graphicFrameMkLst>
        </pc:graphicFrameChg>
      </pc:sldChg>
      <pc:sldChg chg="modSp new mod">
        <pc:chgData name="Asish Bharadwaj" userId="02d393adb2f8547b" providerId="LiveId" clId="{BDF26C55-0A61-4C13-946A-AC2829264739}" dt="2023-06-20T13:44:15.308" v="699" actId="403"/>
        <pc:sldMkLst>
          <pc:docMk/>
          <pc:sldMk cId="499541630" sldId="283"/>
        </pc:sldMkLst>
        <pc:spChg chg="mod">
          <ac:chgData name="Asish Bharadwaj" userId="02d393adb2f8547b" providerId="LiveId" clId="{BDF26C55-0A61-4C13-946A-AC2829264739}" dt="2023-06-20T13:44:15.308" v="699" actId="403"/>
          <ac:spMkLst>
            <pc:docMk/>
            <pc:sldMk cId="499541630" sldId="283"/>
            <ac:spMk id="2" creationId="{FA66496E-8B8D-5AC3-A06A-1C87273737DD}"/>
          </ac:spMkLst>
        </pc:spChg>
        <pc:spChg chg="mod">
          <ac:chgData name="Asish Bharadwaj" userId="02d393adb2f8547b" providerId="LiveId" clId="{BDF26C55-0A61-4C13-946A-AC2829264739}" dt="2023-06-20T13:44:04.778" v="698" actId="14100"/>
          <ac:spMkLst>
            <pc:docMk/>
            <pc:sldMk cId="499541630" sldId="283"/>
            <ac:spMk id="3" creationId="{D73BB9D8-C8FB-5660-6B4C-C6F7D21A6DF2}"/>
          </ac:spMkLst>
        </pc:spChg>
      </pc:sldChg>
      <pc:sldChg chg="modSp new mod">
        <pc:chgData name="Asish Bharadwaj" userId="02d393adb2f8547b" providerId="LiveId" clId="{BDF26C55-0A61-4C13-946A-AC2829264739}" dt="2023-06-20T13:46:21.192" v="809" actId="1076"/>
        <pc:sldMkLst>
          <pc:docMk/>
          <pc:sldMk cId="2093144110" sldId="284"/>
        </pc:sldMkLst>
        <pc:spChg chg="mod">
          <ac:chgData name="Asish Bharadwaj" userId="02d393adb2f8547b" providerId="LiveId" clId="{BDF26C55-0A61-4C13-946A-AC2829264739}" dt="2023-06-20T13:46:13.821" v="808" actId="403"/>
          <ac:spMkLst>
            <pc:docMk/>
            <pc:sldMk cId="2093144110" sldId="284"/>
            <ac:spMk id="2" creationId="{BE2DB5F6-5D4D-94DB-F0A2-451AE5537CD9}"/>
          </ac:spMkLst>
        </pc:spChg>
        <pc:spChg chg="mod">
          <ac:chgData name="Asish Bharadwaj" userId="02d393adb2f8547b" providerId="LiveId" clId="{BDF26C55-0A61-4C13-946A-AC2829264739}" dt="2023-06-20T13:46:21.192" v="809" actId="1076"/>
          <ac:spMkLst>
            <pc:docMk/>
            <pc:sldMk cId="2093144110" sldId="284"/>
            <ac:spMk id="3" creationId="{6AF008CA-4C59-30D6-BEBB-115C78A36733}"/>
          </ac:spMkLst>
        </pc:spChg>
      </pc:sldChg>
      <pc:sldChg chg="addSp delSp modSp new mod">
        <pc:chgData name="Asish Bharadwaj" userId="02d393adb2f8547b" providerId="LiveId" clId="{BDF26C55-0A61-4C13-946A-AC2829264739}" dt="2023-06-20T13:47:59.770" v="827" actId="14838"/>
        <pc:sldMkLst>
          <pc:docMk/>
          <pc:sldMk cId="3720720234" sldId="285"/>
        </pc:sldMkLst>
        <pc:spChg chg="add mod">
          <ac:chgData name="Asish Bharadwaj" userId="02d393adb2f8547b" providerId="LiveId" clId="{BDF26C55-0A61-4C13-946A-AC2829264739}" dt="2023-06-20T13:47:59.770" v="827" actId="14838"/>
          <ac:spMkLst>
            <pc:docMk/>
            <pc:sldMk cId="3720720234" sldId="285"/>
            <ac:spMk id="8" creationId="{B4D0E618-8682-8D79-4143-131C128F995B}"/>
          </ac:spMkLst>
        </pc:spChg>
        <pc:picChg chg="add mod">
          <ac:chgData name="Asish Bharadwaj" userId="02d393adb2f8547b" providerId="LiveId" clId="{BDF26C55-0A61-4C13-946A-AC2829264739}" dt="2023-06-20T13:46:42.408" v="813" actId="14100"/>
          <ac:picMkLst>
            <pc:docMk/>
            <pc:sldMk cId="3720720234" sldId="285"/>
            <ac:picMk id="4" creationId="{12E504D2-46C5-978C-3DAD-1F6869249FEA}"/>
          </ac:picMkLst>
        </pc:picChg>
        <pc:picChg chg="add mod">
          <ac:chgData name="Asish Bharadwaj" userId="02d393adb2f8547b" providerId="LiveId" clId="{BDF26C55-0A61-4C13-946A-AC2829264739}" dt="2023-06-20T13:47:18.671" v="821" actId="14100"/>
          <ac:picMkLst>
            <pc:docMk/>
            <pc:sldMk cId="3720720234" sldId="285"/>
            <ac:picMk id="5" creationId="{2040120C-CE7C-C92B-545E-BD381127003C}"/>
          </ac:picMkLst>
        </pc:picChg>
        <pc:cxnChg chg="add del">
          <ac:chgData name="Asish Bharadwaj" userId="02d393adb2f8547b" providerId="LiveId" clId="{BDF26C55-0A61-4C13-946A-AC2829264739}" dt="2023-06-20T13:47:35.241" v="823" actId="478"/>
          <ac:cxnSpMkLst>
            <pc:docMk/>
            <pc:sldMk cId="3720720234" sldId="285"/>
            <ac:cxnSpMk id="7" creationId="{1408BA16-E47D-48EF-BCD0-E3626654DFB1}"/>
          </ac:cxnSpMkLst>
        </pc:cxnChg>
      </pc:sldChg>
      <pc:sldChg chg="delSp modSp new mod">
        <pc:chgData name="Asish Bharadwaj" userId="02d393adb2f8547b" providerId="LiveId" clId="{BDF26C55-0A61-4C13-946A-AC2829264739}" dt="2023-06-20T13:56:26.197" v="995" actId="14100"/>
        <pc:sldMkLst>
          <pc:docMk/>
          <pc:sldMk cId="927805257" sldId="286"/>
        </pc:sldMkLst>
        <pc:spChg chg="mod">
          <ac:chgData name="Asish Bharadwaj" userId="02d393adb2f8547b" providerId="LiveId" clId="{BDF26C55-0A61-4C13-946A-AC2829264739}" dt="2023-06-20T13:56:26.197" v="995" actId="14100"/>
          <ac:spMkLst>
            <pc:docMk/>
            <pc:sldMk cId="927805257" sldId="286"/>
            <ac:spMk id="2" creationId="{0F017067-1335-F0A3-D31D-B02D04CC263F}"/>
          </ac:spMkLst>
        </pc:spChg>
        <pc:spChg chg="del mod">
          <ac:chgData name="Asish Bharadwaj" userId="02d393adb2f8547b" providerId="LiveId" clId="{BDF26C55-0A61-4C13-946A-AC2829264739}" dt="2023-06-20T13:54:52.422" v="831" actId="478"/>
          <ac:spMkLst>
            <pc:docMk/>
            <pc:sldMk cId="927805257" sldId="286"/>
            <ac:spMk id="3" creationId="{448F33CB-B92A-5801-4ADD-91D96DAD5DD9}"/>
          </ac:spMkLst>
        </pc:spChg>
      </pc:sldChg>
      <pc:sldChg chg="new del">
        <pc:chgData name="Asish Bharadwaj" userId="02d393adb2f8547b" providerId="LiveId" clId="{BDF26C55-0A61-4C13-946A-AC2829264739}" dt="2023-06-20T13:57:13.226" v="996" actId="47"/>
        <pc:sldMkLst>
          <pc:docMk/>
          <pc:sldMk cId="2148479513" sldId="287"/>
        </pc:sldMkLst>
      </pc:sldChg>
      <pc:sldMasterChg chg="addSldLayout">
        <pc:chgData name="Asish Bharadwaj" userId="02d393adb2f8547b" providerId="LiveId" clId="{BDF26C55-0A61-4C13-946A-AC2829264739}" dt="2023-06-20T12:43:45.115" v="0" actId="680"/>
        <pc:sldMasterMkLst>
          <pc:docMk/>
          <pc:sldMasterMk cId="170832332" sldId="2147483648"/>
        </pc:sldMasterMkLst>
        <pc:sldLayoutChg chg="add">
          <pc:chgData name="Asish Bharadwaj" userId="02d393adb2f8547b" providerId="LiveId" clId="{BDF26C55-0A61-4C13-946A-AC2829264739}" dt="2023-06-20T12:43:45.115" v="0" actId="680"/>
          <pc:sldLayoutMkLst>
            <pc:docMk/>
            <pc:sldMasterMk cId="170832332" sldId="2147483648"/>
            <pc:sldLayoutMk cId="938564730"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692D-E507-8CD1-9A84-984E88911B9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1E8387-9A65-AC52-1451-96863543267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93856473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32332"/>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182-492F-A014-B3B2-EA74BB688DA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228A5C5-E969-A9A2-1CB3-D82CEC3C40CF}"/>
              </a:ext>
            </a:extLst>
          </p:cNvPr>
          <p:cNvSpPr>
            <a:spLocks noGrp="1"/>
          </p:cNvSpPr>
          <p:nvPr>
            <p:ph type="subTitle" idx="1"/>
          </p:nvPr>
        </p:nvSpPr>
        <p:spPr/>
        <p:txBody>
          <a:bodyPr/>
          <a:lstStyle/>
          <a:p>
            <a:endParaRPr lang="en-IN"/>
          </a:p>
        </p:txBody>
      </p:sp>
      <p:pic>
        <p:nvPicPr>
          <p:cNvPr id="35" name="Picture 34">
            <a:extLst>
              <a:ext uri="{FF2B5EF4-FFF2-40B4-BE49-F238E27FC236}">
                <a16:creationId xmlns:a16="http://schemas.microsoft.com/office/drawing/2014/main" id="{B8D00595-7163-621B-86A0-F6F535BB8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7" y="1"/>
            <a:ext cx="13059957" cy="6858000"/>
          </a:xfrm>
          <a:prstGeom prst="rect">
            <a:avLst/>
          </a:prstGeom>
        </p:spPr>
      </p:pic>
    </p:spTree>
    <p:extLst>
      <p:ext uri="{BB962C8B-B14F-4D97-AF65-F5344CB8AC3E}">
        <p14:creationId xmlns:p14="http://schemas.microsoft.com/office/powerpoint/2010/main" val="329802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3126-8900-A2F7-96FC-86AB51E907B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625E97C-C93E-A774-0C8E-AEFD4A55FFB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80EB455-CFD3-AFF7-6294-D04F9BAEC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90"/>
            <a:ext cx="12192000" cy="6776820"/>
          </a:xfrm>
          <a:prstGeom prst="rect">
            <a:avLst/>
          </a:prstGeom>
        </p:spPr>
      </p:pic>
    </p:spTree>
    <p:extLst>
      <p:ext uri="{BB962C8B-B14F-4D97-AF65-F5344CB8AC3E}">
        <p14:creationId xmlns:p14="http://schemas.microsoft.com/office/powerpoint/2010/main" val="4143550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D5B0-3241-0B6B-7066-157B8692496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24E08D2-C86F-1EFA-FE12-942CA3DB1D7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329365E-70E3-E654-B8F5-955A76C51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90"/>
            <a:ext cx="12192000" cy="6776820"/>
          </a:xfrm>
          <a:prstGeom prst="rect">
            <a:avLst/>
          </a:prstGeom>
        </p:spPr>
      </p:pic>
    </p:spTree>
    <p:extLst>
      <p:ext uri="{BB962C8B-B14F-4D97-AF65-F5344CB8AC3E}">
        <p14:creationId xmlns:p14="http://schemas.microsoft.com/office/powerpoint/2010/main" val="245139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E2AC-7E2C-E85C-598C-58690DFD911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18CB270-F9BA-C8B1-6419-3349E5E141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FA8317D-7810-E210-9ACC-E96A4876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2"/>
            <a:ext cx="12192000" cy="6836635"/>
          </a:xfrm>
          <a:prstGeom prst="rect">
            <a:avLst/>
          </a:prstGeom>
        </p:spPr>
      </p:pic>
    </p:spTree>
    <p:extLst>
      <p:ext uri="{BB962C8B-B14F-4D97-AF65-F5344CB8AC3E}">
        <p14:creationId xmlns:p14="http://schemas.microsoft.com/office/powerpoint/2010/main" val="424777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C4B9-10DB-EB11-FD7C-C09A6926F02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DC115B1-B19B-6119-2BA0-DE4E3B60024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D13DB4E-C056-49AF-D1B3-AAAC78172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Tree>
    <p:extLst>
      <p:ext uri="{BB962C8B-B14F-4D97-AF65-F5344CB8AC3E}">
        <p14:creationId xmlns:p14="http://schemas.microsoft.com/office/powerpoint/2010/main" val="164672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8F7D-0D59-1754-218C-9B61AD3EAB2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F26EA5E-B645-2293-A7AE-F48B805751A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1544FAD-89BA-A5B7-8F3B-87A3A6EF5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287"/>
            <a:ext cx="12192000" cy="6759425"/>
          </a:xfrm>
          <a:prstGeom prst="rect">
            <a:avLst/>
          </a:prstGeom>
        </p:spPr>
      </p:pic>
    </p:spTree>
    <p:extLst>
      <p:ext uri="{BB962C8B-B14F-4D97-AF65-F5344CB8AC3E}">
        <p14:creationId xmlns:p14="http://schemas.microsoft.com/office/powerpoint/2010/main" val="127891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9554-AA3C-B952-52F9-0887892B5F1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6ACC14B-4C57-CF6F-A61B-22E726052F6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AF92789-EE52-713F-9FFF-D4AF1B4A3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Tree>
    <p:extLst>
      <p:ext uri="{BB962C8B-B14F-4D97-AF65-F5344CB8AC3E}">
        <p14:creationId xmlns:p14="http://schemas.microsoft.com/office/powerpoint/2010/main" val="48245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F817-2EC2-FB07-AA05-892493811894}"/>
              </a:ext>
            </a:extLst>
          </p:cNvPr>
          <p:cNvSpPr>
            <a:spLocks noGrp="1"/>
          </p:cNvSpPr>
          <p:nvPr>
            <p:ph type="ctrTitle"/>
          </p:nvPr>
        </p:nvSpPr>
        <p:spPr>
          <a:xfrm>
            <a:off x="1382486" y="174172"/>
            <a:ext cx="9144000" cy="657906"/>
          </a:xfrm>
        </p:spPr>
        <p:txBody>
          <a:bodyPr/>
          <a:lstStyle/>
          <a:p>
            <a:r>
              <a:rPr lang="en-IN" sz="3600" dirty="0"/>
              <a:t>Example for Betweenness Centrality</a:t>
            </a:r>
          </a:p>
        </p:txBody>
      </p:sp>
      <p:sp>
        <p:nvSpPr>
          <p:cNvPr id="3" name="Subtitle 2">
            <a:extLst>
              <a:ext uri="{FF2B5EF4-FFF2-40B4-BE49-F238E27FC236}">
                <a16:creationId xmlns:a16="http://schemas.microsoft.com/office/drawing/2014/main" id="{007813A5-2606-4F3D-CD9D-6ACC6BC620B2}"/>
              </a:ext>
            </a:extLst>
          </p:cNvPr>
          <p:cNvSpPr>
            <a:spLocks noGrp="1"/>
          </p:cNvSpPr>
          <p:nvPr>
            <p:ph type="subTitle" idx="1"/>
          </p:nvPr>
        </p:nvSpPr>
        <p:spPr>
          <a:xfrm>
            <a:off x="1382486" y="1272495"/>
            <a:ext cx="9144000" cy="1655762"/>
          </a:xfrm>
        </p:spPr>
        <p:txBody>
          <a:bodyPr/>
          <a:lstStyle/>
          <a:p>
            <a:endParaRPr lang="en-IN" dirty="0"/>
          </a:p>
        </p:txBody>
      </p:sp>
      <p:pic>
        <p:nvPicPr>
          <p:cNvPr id="5" name="Picture 4">
            <a:extLst>
              <a:ext uri="{FF2B5EF4-FFF2-40B4-BE49-F238E27FC236}">
                <a16:creationId xmlns:a16="http://schemas.microsoft.com/office/drawing/2014/main" id="{51C186A8-C2BE-A707-E515-903149F78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487" y="979714"/>
            <a:ext cx="9919116" cy="5579502"/>
          </a:xfrm>
          <a:prstGeom prst="rect">
            <a:avLst/>
          </a:prstGeom>
        </p:spPr>
      </p:pic>
    </p:spTree>
    <p:extLst>
      <p:ext uri="{BB962C8B-B14F-4D97-AF65-F5344CB8AC3E}">
        <p14:creationId xmlns:p14="http://schemas.microsoft.com/office/powerpoint/2010/main" val="605533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578B1D1F-50A1-988D-6294-300FE87AB8EB}"/>
              </a:ext>
            </a:extLst>
          </p:cNvPr>
          <p:cNvSpPr>
            <a:spLocks noGrp="1"/>
          </p:cNvSpPr>
          <p:nvPr>
            <p:ph type="subTitle" idx="1"/>
          </p:nvPr>
        </p:nvSpPr>
        <p:spPr/>
        <p:txBody>
          <a:bodyPr/>
          <a:lstStyle/>
          <a:p>
            <a:endParaRPr lang="en-IN"/>
          </a:p>
        </p:txBody>
      </p:sp>
      <p:sp>
        <p:nvSpPr>
          <p:cNvPr id="10" name="Title 9">
            <a:extLst>
              <a:ext uri="{FF2B5EF4-FFF2-40B4-BE49-F238E27FC236}">
                <a16:creationId xmlns:a16="http://schemas.microsoft.com/office/drawing/2014/main" id="{9890E0D0-4ABD-CE1B-E903-3CAD745F82CA}"/>
              </a:ext>
            </a:extLst>
          </p:cNvPr>
          <p:cNvSpPr>
            <a:spLocks noGrp="1"/>
          </p:cNvSpPr>
          <p:nvPr>
            <p:ph type="ctrTitle"/>
          </p:nvPr>
        </p:nvSpPr>
        <p:spPr/>
        <p:txBody>
          <a:bodyPr/>
          <a:lstStyle/>
          <a:p>
            <a:endParaRPr lang="en-IN"/>
          </a:p>
        </p:txBody>
      </p:sp>
      <p:sp>
        <p:nvSpPr>
          <p:cNvPr id="11" name="Title 1">
            <a:extLst>
              <a:ext uri="{FF2B5EF4-FFF2-40B4-BE49-F238E27FC236}">
                <a16:creationId xmlns:a16="http://schemas.microsoft.com/office/drawing/2014/main" id="{7E351140-BCE8-CECA-AEC6-61B148F23175}"/>
              </a:ext>
            </a:extLst>
          </p:cNvPr>
          <p:cNvSpPr txBox="1">
            <a:spLocks/>
          </p:cNvSpPr>
          <p:nvPr/>
        </p:nvSpPr>
        <p:spPr>
          <a:xfrm>
            <a:off x="1164771" y="708706"/>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dirty="0">
                <a:latin typeface="Arial" panose="020B0604020202020204" pitchFamily="34" charset="0"/>
                <a:cs typeface="Arial" panose="020B0604020202020204" pitchFamily="34" charset="0"/>
              </a:rPr>
              <a:t>For node 1:</a:t>
            </a:r>
          </a:p>
        </p:txBody>
      </p:sp>
      <p:sp>
        <p:nvSpPr>
          <p:cNvPr id="12" name="Subtitle 2">
            <a:extLst>
              <a:ext uri="{FF2B5EF4-FFF2-40B4-BE49-F238E27FC236}">
                <a16:creationId xmlns:a16="http://schemas.microsoft.com/office/drawing/2014/main" id="{6237FFE9-9647-AB3D-2A13-8EC203E22BFC}"/>
              </a:ext>
            </a:extLst>
          </p:cNvPr>
          <p:cNvSpPr txBox="1">
            <a:spLocks/>
          </p:cNvSpPr>
          <p:nvPr/>
        </p:nvSpPr>
        <p:spPr>
          <a:xfrm rot="10800000" flipV="1">
            <a:off x="1850570" y="5257799"/>
            <a:ext cx="8817429" cy="78377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Hence, betweenness centrality of 1 is: 1</a:t>
            </a:r>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AEC7322-7D5C-9AA9-6E43-0828AF103D6C}"/>
                  </a:ext>
                </a:extLst>
              </p:cNvPr>
              <p:cNvGraphicFramePr>
                <a:graphicFrameLocks noGrp="1"/>
              </p:cNvGraphicFramePr>
              <p:nvPr>
                <p:extLst>
                  <p:ext uri="{D42A27DB-BD31-4B8C-83A1-F6EECF244321}">
                    <p14:modId xmlns:p14="http://schemas.microsoft.com/office/powerpoint/2010/main" val="3557530561"/>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3" name="Table 12">
                <a:extLst>
                  <a:ext uri="{FF2B5EF4-FFF2-40B4-BE49-F238E27FC236}">
                    <a16:creationId xmlns:a16="http://schemas.microsoft.com/office/drawing/2014/main" id="{0AEC7322-7D5C-9AA9-6E43-0828AF103D6C}"/>
                  </a:ext>
                </a:extLst>
              </p:cNvPr>
              <p:cNvGraphicFramePr>
                <a:graphicFrameLocks noGrp="1"/>
              </p:cNvGraphicFramePr>
              <p:nvPr>
                <p:extLst>
                  <p:ext uri="{D42A27DB-BD31-4B8C-83A1-F6EECF244321}">
                    <p14:modId xmlns:p14="http://schemas.microsoft.com/office/powerpoint/2010/main" val="3557530561"/>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38217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712985E-7850-C564-24F5-6FDDA6790142}"/>
              </a:ext>
            </a:extLst>
          </p:cNvPr>
          <p:cNvSpPr>
            <a:spLocks noGrp="1"/>
          </p:cNvSpPr>
          <p:nvPr>
            <p:ph type="subTitle" idx="1"/>
          </p:nvPr>
        </p:nvSpPr>
        <p:spPr/>
        <p:txBody>
          <a:bodyPr/>
          <a:lstStyle/>
          <a:p>
            <a:endParaRPr lang="en-IN"/>
          </a:p>
        </p:txBody>
      </p:sp>
      <p:sp>
        <p:nvSpPr>
          <p:cNvPr id="6" name="Title 5">
            <a:extLst>
              <a:ext uri="{FF2B5EF4-FFF2-40B4-BE49-F238E27FC236}">
                <a16:creationId xmlns:a16="http://schemas.microsoft.com/office/drawing/2014/main" id="{2541EB89-472E-B3C9-16BD-45CB03BB5FDD}"/>
              </a:ext>
            </a:extLst>
          </p:cNvPr>
          <p:cNvSpPr>
            <a:spLocks noGrp="1"/>
          </p:cNvSpPr>
          <p:nvPr>
            <p:ph type="ctrTitle"/>
          </p:nvPr>
        </p:nvSpPr>
        <p:spPr/>
        <p:txBody>
          <a:bodyPr/>
          <a:lstStyle/>
          <a:p>
            <a:endParaRPr lang="en-IN"/>
          </a:p>
        </p:txBody>
      </p:sp>
      <p:sp>
        <p:nvSpPr>
          <p:cNvPr id="7" name="Title 1">
            <a:extLst>
              <a:ext uri="{FF2B5EF4-FFF2-40B4-BE49-F238E27FC236}">
                <a16:creationId xmlns:a16="http://schemas.microsoft.com/office/drawing/2014/main" id="{D94F0C17-C27D-60CA-CD54-042DE93DD3FB}"/>
              </a:ext>
            </a:extLst>
          </p:cNvPr>
          <p:cNvSpPr txBox="1">
            <a:spLocks/>
          </p:cNvSpPr>
          <p:nvPr/>
        </p:nvSpPr>
        <p:spPr>
          <a:xfrm>
            <a:off x="1164771" y="708706"/>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dirty="0">
                <a:latin typeface="Arial" panose="020B0604020202020204" pitchFamily="34" charset="0"/>
                <a:cs typeface="Arial" panose="020B0604020202020204" pitchFamily="34" charset="0"/>
              </a:rPr>
              <a:t>For node 2:</a:t>
            </a:r>
          </a:p>
        </p:txBody>
      </p:sp>
      <p:sp>
        <p:nvSpPr>
          <p:cNvPr id="8" name="Subtitle 2">
            <a:extLst>
              <a:ext uri="{FF2B5EF4-FFF2-40B4-BE49-F238E27FC236}">
                <a16:creationId xmlns:a16="http://schemas.microsoft.com/office/drawing/2014/main" id="{371060BB-F848-1F39-5557-755159B8A447}"/>
              </a:ext>
            </a:extLst>
          </p:cNvPr>
          <p:cNvSpPr txBox="1">
            <a:spLocks/>
          </p:cNvSpPr>
          <p:nvPr/>
        </p:nvSpPr>
        <p:spPr>
          <a:xfrm rot="10800000" flipV="1">
            <a:off x="1850570" y="5257799"/>
            <a:ext cx="8817429" cy="78377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Hence, betweenness centrality of 2 is: 0</a:t>
            </a:r>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B96F0CA0-91E0-1F40-EA93-2E8D2C445CAE}"/>
                  </a:ext>
                </a:extLst>
              </p:cNvPr>
              <p:cNvGraphicFramePr>
                <a:graphicFrameLocks noGrp="1"/>
              </p:cNvGraphicFramePr>
              <p:nvPr>
                <p:extLst>
                  <p:ext uri="{D42A27DB-BD31-4B8C-83A1-F6EECF244321}">
                    <p14:modId xmlns:p14="http://schemas.microsoft.com/office/powerpoint/2010/main" val="723833901"/>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9" name="Table 8">
                <a:extLst>
                  <a:ext uri="{FF2B5EF4-FFF2-40B4-BE49-F238E27FC236}">
                    <a16:creationId xmlns:a16="http://schemas.microsoft.com/office/drawing/2014/main" id="{B96F0CA0-91E0-1F40-EA93-2E8D2C445CAE}"/>
                  </a:ext>
                </a:extLst>
              </p:cNvPr>
              <p:cNvGraphicFramePr>
                <a:graphicFrameLocks noGrp="1"/>
              </p:cNvGraphicFramePr>
              <p:nvPr>
                <p:extLst>
                  <p:ext uri="{D42A27DB-BD31-4B8C-83A1-F6EECF244321}">
                    <p14:modId xmlns:p14="http://schemas.microsoft.com/office/powerpoint/2010/main" val="723833901"/>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31415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06A9-03F9-8871-8C19-CEAB157294E2}"/>
              </a:ext>
            </a:extLst>
          </p:cNvPr>
          <p:cNvSpPr>
            <a:spLocks noGrp="1"/>
          </p:cNvSpPr>
          <p:nvPr>
            <p:ph type="ctrTitle"/>
          </p:nvPr>
        </p:nvSpPr>
        <p:spPr>
          <a:xfrm>
            <a:off x="1164771" y="708706"/>
            <a:ext cx="2296886" cy="205694"/>
          </a:xfrm>
        </p:spPr>
        <p:txBody>
          <a:bodyPr/>
          <a:lstStyle/>
          <a:p>
            <a:r>
              <a:rPr lang="en-IN" sz="1800" dirty="0">
                <a:latin typeface="Arial" panose="020B0604020202020204" pitchFamily="34" charset="0"/>
                <a:cs typeface="Arial" panose="020B0604020202020204" pitchFamily="34" charset="0"/>
              </a:rPr>
              <a:t>For node 3:</a:t>
            </a:r>
          </a:p>
        </p:txBody>
      </p:sp>
      <p:sp>
        <p:nvSpPr>
          <p:cNvPr id="3" name="Subtitle 2">
            <a:extLst>
              <a:ext uri="{FF2B5EF4-FFF2-40B4-BE49-F238E27FC236}">
                <a16:creationId xmlns:a16="http://schemas.microsoft.com/office/drawing/2014/main" id="{3D2AF206-4696-278A-A7AD-07428196D600}"/>
              </a:ext>
            </a:extLst>
          </p:cNvPr>
          <p:cNvSpPr>
            <a:spLocks noGrp="1"/>
          </p:cNvSpPr>
          <p:nvPr>
            <p:ph type="subTitle" idx="1"/>
          </p:nvPr>
        </p:nvSpPr>
        <p:spPr>
          <a:xfrm rot="10800000" flipV="1">
            <a:off x="1850570" y="5257799"/>
            <a:ext cx="8817429" cy="783771"/>
          </a:xfrm>
        </p:spPr>
        <p:txBody>
          <a:bodyPr/>
          <a:lstStyle/>
          <a:p>
            <a:r>
              <a:rPr lang="en-IN" dirty="0"/>
              <a:t>Hence, betweenness centrality of 3 is: 0</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F9FB387C-4DCD-86B5-2E68-0FEB0CED11E3}"/>
                  </a:ext>
                </a:extLst>
              </p:cNvPr>
              <p:cNvGraphicFramePr>
                <a:graphicFrameLocks noGrp="1"/>
              </p:cNvGraphicFramePr>
              <p:nvPr>
                <p:extLst>
                  <p:ext uri="{D42A27DB-BD31-4B8C-83A1-F6EECF244321}">
                    <p14:modId xmlns:p14="http://schemas.microsoft.com/office/powerpoint/2010/main" val="63976429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r>
                                  <a:rPr lang="en-IN" sz="1400" kern="100">
                                    <a:effectLst/>
                                  </a:rPr>
                                  <m:t>(</m:t>
                                </m:r>
                                <m:r>
                                  <a:rPr lang="en-IN" sz="1400" kern="100">
                                    <a:effectLst/>
                                  </a:rPr>
                                  <m:t>𝑣</m:t>
                                </m:r>
                                <m:r>
                                  <a:rPr lang="en-IN" sz="1400" kern="100">
                                    <a:effectLst/>
                                  </a:rPr>
                                  <m:t>)</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r>
                                  <a:rPr lang="en-IN" sz="1400" kern="100">
                                    <a:effectLst/>
                                  </a:rPr>
                                  <m:t> (</m:t>
                                </m:r>
                                <m:r>
                                  <a:rPr lang="en-IN" sz="1400" kern="100">
                                    <a:effectLst/>
                                  </a:rPr>
                                  <m:t>𝑣</m:t>
                                </m:r>
                                <m:r>
                                  <a:rPr lang="en-IN" sz="1400" kern="100">
                                    <a:effectLst/>
                                  </a:rPr>
                                  <m:t>)/</m:t>
                                </m:r>
                                <m:r>
                                  <a:rPr lang="en-IN" sz="1400" kern="100">
                                    <a:effectLst/>
                                  </a:rPr>
                                  <m:t>𝜎</m:t>
                                </m:r>
                                <m:r>
                                  <a:rPr lang="en-IN" sz="1400" kern="100">
                                    <a:effectLst/>
                                  </a:rPr>
                                  <m:t> </m:t>
                                </m:r>
                                <m:r>
                                  <a:rPr lang="en-IN" sz="1400" kern="100">
                                    <a:effectLst/>
                                  </a:rPr>
                                  <m:t>𝑢𝑤</m:t>
                                </m:r>
                              </m:oMath>
                            </m:oMathPara>
                          </a14:m>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rPr>
                            <a:t>(1, 4)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rPr>
                            <a:t>(1, 3)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rPr>
                            <a:t>(1, 5)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rPr>
                            <a:t>(1, 6)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rPr>
                            <a:t>(4, 3)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rPr>
                            <a:t>(4, 5)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rPr>
                            <a:t>(4, 6)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rPr>
                            <a:t>(3, 5)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rPr>
                            <a:t>(3, 6)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rPr>
                            <a:t>(5, 6)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4" name="Table 3">
                <a:extLst>
                  <a:ext uri="{FF2B5EF4-FFF2-40B4-BE49-F238E27FC236}">
                    <a16:creationId xmlns:a16="http://schemas.microsoft.com/office/drawing/2014/main" id="{F9FB387C-4DCD-86B5-2E68-0FEB0CED11E3}"/>
                  </a:ext>
                </a:extLst>
              </p:cNvPr>
              <p:cNvGraphicFramePr>
                <a:graphicFrameLocks noGrp="1"/>
              </p:cNvGraphicFramePr>
              <p:nvPr>
                <p:extLst>
                  <p:ext uri="{D42A27DB-BD31-4B8C-83A1-F6EECF244321}">
                    <p14:modId xmlns:p14="http://schemas.microsoft.com/office/powerpoint/2010/main" val="63976429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rPr>
                            <a:t>(1, 4)</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rPr>
                            <a:t>(1, 3)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rPr>
                            <a:t>(1, 5)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rPr>
                            <a:t>(1, 6)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rPr>
                            <a:t>(4, 3)</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rPr>
                            <a:t>(4, 5)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rPr>
                            <a:t>(4, 6)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rPr>
                            <a:t>(3, 5)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2</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rPr>
                            <a:t>(3, 6)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rPr>
                            <a:t>(5, 6)</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1</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a:effectLst/>
                            </a:rPr>
                            <a:t>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400" kern="100" dirty="0">
                              <a:effectLst/>
                            </a:rPr>
                            <a:t>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82766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8553-A450-4819-FF82-F05891C5F49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B79FEB1-F4F5-3C10-7902-AED133BFCFD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CF92850-DF2C-01B8-2465-7D566E255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4" y="0"/>
            <a:ext cx="12252324" cy="6824399"/>
          </a:xfrm>
          <a:prstGeom prst="rect">
            <a:avLst/>
          </a:prstGeom>
        </p:spPr>
      </p:pic>
    </p:spTree>
    <p:extLst>
      <p:ext uri="{BB962C8B-B14F-4D97-AF65-F5344CB8AC3E}">
        <p14:creationId xmlns:p14="http://schemas.microsoft.com/office/powerpoint/2010/main" val="256205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0908-BA6A-EEE9-DC14-9040BCA944E0}"/>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DEE1E61A-22BF-51FB-0CA0-25D6713DE125}"/>
              </a:ext>
            </a:extLst>
          </p:cNvPr>
          <p:cNvSpPr>
            <a:spLocks noGrp="1"/>
          </p:cNvSpPr>
          <p:nvPr>
            <p:ph type="subTitle" idx="1"/>
          </p:nvPr>
        </p:nvSpPr>
        <p:spPr/>
        <p:txBody>
          <a:bodyPr/>
          <a:lstStyle/>
          <a:p>
            <a:endParaRPr lang="en-IN"/>
          </a:p>
        </p:txBody>
      </p:sp>
      <p:sp>
        <p:nvSpPr>
          <p:cNvPr id="4" name="Title 1">
            <a:extLst>
              <a:ext uri="{FF2B5EF4-FFF2-40B4-BE49-F238E27FC236}">
                <a16:creationId xmlns:a16="http://schemas.microsoft.com/office/drawing/2014/main" id="{42B3B0DB-0AB9-682D-52D2-45BB5D4C33C4}"/>
              </a:ext>
            </a:extLst>
          </p:cNvPr>
          <p:cNvSpPr txBox="1">
            <a:spLocks/>
          </p:cNvSpPr>
          <p:nvPr/>
        </p:nvSpPr>
        <p:spPr>
          <a:xfrm>
            <a:off x="1164771" y="708706"/>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dirty="0">
                <a:latin typeface="Arial" panose="020B0604020202020204" pitchFamily="34" charset="0"/>
                <a:cs typeface="Arial" panose="020B0604020202020204" pitchFamily="34" charset="0"/>
              </a:rPr>
              <a:t>For node 4:</a:t>
            </a:r>
          </a:p>
        </p:txBody>
      </p:sp>
      <p:sp>
        <p:nvSpPr>
          <p:cNvPr id="5" name="Subtitle 2">
            <a:extLst>
              <a:ext uri="{FF2B5EF4-FFF2-40B4-BE49-F238E27FC236}">
                <a16:creationId xmlns:a16="http://schemas.microsoft.com/office/drawing/2014/main" id="{EDBC4280-0466-7E67-D69A-D0681ABDFCD3}"/>
              </a:ext>
            </a:extLst>
          </p:cNvPr>
          <p:cNvSpPr txBox="1">
            <a:spLocks/>
          </p:cNvSpPr>
          <p:nvPr/>
        </p:nvSpPr>
        <p:spPr>
          <a:xfrm rot="10800000" flipV="1">
            <a:off x="1850570" y="5257799"/>
            <a:ext cx="8817429" cy="78377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Hence, betweenness centrality of 4 is: 3</a:t>
            </a: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879D09AF-2526-934D-F4A6-F6BA8D2EAC59}"/>
                  </a:ext>
                </a:extLst>
              </p:cNvPr>
              <p:cNvGraphicFramePr>
                <a:graphicFrameLocks noGrp="1"/>
              </p:cNvGraphicFramePr>
              <p:nvPr>
                <p:extLst>
                  <p:ext uri="{D42A27DB-BD31-4B8C-83A1-F6EECF244321}">
                    <p14:modId xmlns:p14="http://schemas.microsoft.com/office/powerpoint/2010/main" val="1288728117"/>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r>
                                  <a:rPr lang="en-IN" sz="1400" kern="100">
                                    <a:effectLst/>
                                  </a:rPr>
                                  <m:t>(</m:t>
                                </m:r>
                                <m:r>
                                  <a:rPr lang="en-IN" sz="1400" kern="100">
                                    <a:effectLst/>
                                  </a:rPr>
                                  <m:t>𝑣</m:t>
                                </m:r>
                                <m:r>
                                  <a:rPr lang="en-IN" sz="1400" kern="100">
                                    <a:effectLst/>
                                  </a:rPr>
                                  <m:t>)</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kern="100">
                                    <a:effectLst/>
                                  </a:rPr>
                                  <m:t>𝜎</m:t>
                                </m:r>
                                <m:r>
                                  <a:rPr lang="en-IN" sz="1400" kern="100">
                                    <a:effectLst/>
                                  </a:rPr>
                                  <m:t> </m:t>
                                </m:r>
                                <m:r>
                                  <a:rPr lang="en-IN" sz="1400" kern="100">
                                    <a:effectLst/>
                                  </a:rPr>
                                  <m:t>𝑢𝑤</m:t>
                                </m:r>
                                <m:r>
                                  <a:rPr lang="en-IN" sz="1400" kern="100">
                                    <a:effectLst/>
                                  </a:rPr>
                                  <m:t> (</m:t>
                                </m:r>
                                <m:r>
                                  <a:rPr lang="en-IN" sz="1400" kern="100">
                                    <a:effectLst/>
                                  </a:rPr>
                                  <m:t>𝑣</m:t>
                                </m:r>
                                <m:r>
                                  <a:rPr lang="en-IN" sz="1400" kern="100">
                                    <a:effectLst/>
                                  </a:rPr>
                                  <m:t>)/</m:t>
                                </m:r>
                                <m:r>
                                  <a:rPr lang="en-IN" sz="1400" kern="100">
                                    <a:effectLst/>
                                  </a:rPr>
                                  <m:t>𝜎</m:t>
                                </m:r>
                                <m:r>
                                  <a:rPr lang="en-IN" sz="1400" kern="100">
                                    <a:effectLst/>
                                  </a:rPr>
                                  <m:t> </m:t>
                                </m:r>
                                <m:r>
                                  <a:rPr lang="en-IN" sz="1400" kern="100">
                                    <a:effectLst/>
                                  </a:rPr>
                                  <m:t>𝑢𝑤</m:t>
                                </m:r>
                              </m:oMath>
                            </m:oMathPara>
                          </a14:m>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6" name="Table 5">
                <a:extLst>
                  <a:ext uri="{FF2B5EF4-FFF2-40B4-BE49-F238E27FC236}">
                    <a16:creationId xmlns:a16="http://schemas.microsoft.com/office/drawing/2014/main" id="{879D09AF-2526-934D-F4A6-F6BA8D2EAC59}"/>
                  </a:ext>
                </a:extLst>
              </p:cNvPr>
              <p:cNvGraphicFramePr>
                <a:graphicFrameLocks noGrp="1"/>
              </p:cNvGraphicFramePr>
              <p:nvPr>
                <p:extLst>
                  <p:ext uri="{D42A27DB-BD31-4B8C-83A1-F6EECF244321}">
                    <p14:modId xmlns:p14="http://schemas.microsoft.com/office/powerpoint/2010/main" val="1288728117"/>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65387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6B65-36D7-D3E9-793C-4D88A932B09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02FC7EE-6558-D5AB-46AA-A757C2BB5130}"/>
              </a:ext>
            </a:extLst>
          </p:cNvPr>
          <p:cNvSpPr>
            <a:spLocks noGrp="1"/>
          </p:cNvSpPr>
          <p:nvPr>
            <p:ph type="subTitle" idx="1"/>
          </p:nvPr>
        </p:nvSpPr>
        <p:spPr/>
        <p:txBody>
          <a:bodyPr/>
          <a:lstStyle/>
          <a:p>
            <a:endParaRPr lang="en-IN" dirty="0"/>
          </a:p>
        </p:txBody>
      </p:sp>
      <p:sp>
        <p:nvSpPr>
          <p:cNvPr id="4" name="Title 1">
            <a:extLst>
              <a:ext uri="{FF2B5EF4-FFF2-40B4-BE49-F238E27FC236}">
                <a16:creationId xmlns:a16="http://schemas.microsoft.com/office/drawing/2014/main" id="{F17BE3AC-45B8-9832-65CC-37DB322B0834}"/>
              </a:ext>
            </a:extLst>
          </p:cNvPr>
          <p:cNvSpPr txBox="1">
            <a:spLocks/>
          </p:cNvSpPr>
          <p:nvPr/>
        </p:nvSpPr>
        <p:spPr>
          <a:xfrm>
            <a:off x="1164771" y="708706"/>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dirty="0">
                <a:latin typeface="Arial" panose="020B0604020202020204" pitchFamily="34" charset="0"/>
                <a:cs typeface="Arial" panose="020B0604020202020204" pitchFamily="34" charset="0"/>
              </a:rPr>
              <a:t>For node 5:</a:t>
            </a:r>
          </a:p>
        </p:txBody>
      </p:sp>
      <p:sp>
        <p:nvSpPr>
          <p:cNvPr id="5" name="Subtitle 2">
            <a:extLst>
              <a:ext uri="{FF2B5EF4-FFF2-40B4-BE49-F238E27FC236}">
                <a16:creationId xmlns:a16="http://schemas.microsoft.com/office/drawing/2014/main" id="{CAF7CDC9-FE3E-9A01-73F4-1ACAC3115356}"/>
              </a:ext>
            </a:extLst>
          </p:cNvPr>
          <p:cNvSpPr txBox="1">
            <a:spLocks/>
          </p:cNvSpPr>
          <p:nvPr/>
        </p:nvSpPr>
        <p:spPr>
          <a:xfrm rot="10800000" flipV="1">
            <a:off x="1850570" y="5257799"/>
            <a:ext cx="8817429" cy="78377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Hence, betweenness centrality of 5 is: 3.67</a:t>
            </a: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3E837343-1904-F039-C5E6-486B96520120}"/>
                  </a:ext>
                </a:extLst>
              </p:cNvPr>
              <p:cNvGraphicFramePr>
                <a:graphicFrameLocks noGrp="1"/>
              </p:cNvGraphicFramePr>
              <p:nvPr>
                <p:extLst>
                  <p:ext uri="{D42A27DB-BD31-4B8C-83A1-F6EECF244321}">
                    <p14:modId xmlns:p14="http://schemas.microsoft.com/office/powerpoint/2010/main" val="3963297448"/>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2/3</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6" name="Table 5">
                <a:extLst>
                  <a:ext uri="{FF2B5EF4-FFF2-40B4-BE49-F238E27FC236}">
                    <a16:creationId xmlns:a16="http://schemas.microsoft.com/office/drawing/2014/main" id="{3E837343-1904-F039-C5E6-486B96520120}"/>
                  </a:ext>
                </a:extLst>
              </p:cNvPr>
              <p:cNvGraphicFramePr>
                <a:graphicFrameLocks noGrp="1"/>
              </p:cNvGraphicFramePr>
              <p:nvPr>
                <p:extLst>
                  <p:ext uri="{D42A27DB-BD31-4B8C-83A1-F6EECF244321}">
                    <p14:modId xmlns:p14="http://schemas.microsoft.com/office/powerpoint/2010/main" val="3963297448"/>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2/3</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485995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A775-4280-55C1-9C89-6CF47BBC52E2}"/>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0F061133-008F-97C6-5BB1-105965C8CE8E}"/>
              </a:ext>
            </a:extLst>
          </p:cNvPr>
          <p:cNvSpPr>
            <a:spLocks noGrp="1"/>
          </p:cNvSpPr>
          <p:nvPr>
            <p:ph type="subTitle" idx="1"/>
          </p:nvPr>
        </p:nvSpPr>
        <p:spPr/>
        <p:txBody>
          <a:bodyPr/>
          <a:lstStyle/>
          <a:p>
            <a:endParaRPr lang="en-IN"/>
          </a:p>
        </p:txBody>
      </p:sp>
      <p:sp>
        <p:nvSpPr>
          <p:cNvPr id="4" name="Title 1">
            <a:extLst>
              <a:ext uri="{FF2B5EF4-FFF2-40B4-BE49-F238E27FC236}">
                <a16:creationId xmlns:a16="http://schemas.microsoft.com/office/drawing/2014/main" id="{73D6CC7B-AFE3-6422-C307-F7CCB50B8770}"/>
              </a:ext>
            </a:extLst>
          </p:cNvPr>
          <p:cNvSpPr txBox="1">
            <a:spLocks/>
          </p:cNvSpPr>
          <p:nvPr/>
        </p:nvSpPr>
        <p:spPr>
          <a:xfrm>
            <a:off x="1164771" y="708706"/>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dirty="0">
                <a:latin typeface="Arial" panose="020B0604020202020204" pitchFamily="34" charset="0"/>
                <a:cs typeface="Arial" panose="020B0604020202020204" pitchFamily="34" charset="0"/>
              </a:rPr>
              <a:t>For node 6:</a:t>
            </a:r>
          </a:p>
        </p:txBody>
      </p:sp>
      <p:sp>
        <p:nvSpPr>
          <p:cNvPr id="5" name="Subtitle 2">
            <a:extLst>
              <a:ext uri="{FF2B5EF4-FFF2-40B4-BE49-F238E27FC236}">
                <a16:creationId xmlns:a16="http://schemas.microsoft.com/office/drawing/2014/main" id="{62D148C1-3CD4-0514-9B9C-CBD616E22D5D}"/>
              </a:ext>
            </a:extLst>
          </p:cNvPr>
          <p:cNvSpPr txBox="1">
            <a:spLocks/>
          </p:cNvSpPr>
          <p:nvPr/>
        </p:nvSpPr>
        <p:spPr>
          <a:xfrm rot="10800000" flipV="1">
            <a:off x="1850570" y="5257799"/>
            <a:ext cx="8817429" cy="78377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Hence, betweenness centrality of 6 is: 4.83</a:t>
            </a: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004CD60A-2103-192A-F55F-8C40CB3FCE73}"/>
                  </a:ext>
                </a:extLst>
              </p:cNvPr>
              <p:cNvGraphicFramePr>
                <a:graphicFrameLocks noGrp="1"/>
              </p:cNvGraphicFramePr>
              <p:nvPr>
                <p:extLst>
                  <p:ext uri="{D42A27DB-BD31-4B8C-83A1-F6EECF244321}">
                    <p14:modId xmlns:p14="http://schemas.microsoft.com/office/powerpoint/2010/main" val="9501990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1/2</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6" name="Table 5">
                <a:extLst>
                  <a:ext uri="{FF2B5EF4-FFF2-40B4-BE49-F238E27FC236}">
                    <a16:creationId xmlns:a16="http://schemas.microsoft.com/office/drawing/2014/main" id="{004CD60A-2103-192A-F55F-8C40CB3FCE73}"/>
                  </a:ext>
                </a:extLst>
              </p:cNvPr>
              <p:cNvGraphicFramePr>
                <a:graphicFrameLocks noGrp="1"/>
              </p:cNvGraphicFramePr>
              <p:nvPr>
                <p:extLst>
                  <p:ext uri="{D42A27DB-BD31-4B8C-83A1-F6EECF244321}">
                    <p14:modId xmlns:p14="http://schemas.microsoft.com/office/powerpoint/2010/main" val="9501990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30000"/>
                          </a:stretch>
                        </a:blipFill>
                      </a:tcPr>
                    </a:tc>
                    <a:tc>
                      <a:txBody>
                        <a:bodyPr/>
                        <a:lstStyle/>
                        <a:p>
                          <a:endParaRPr lang="en-US"/>
                        </a:p>
                      </a:txBody>
                      <a:tcPr marL="68580" marR="68580" marT="0" marB="0">
                        <a:blipFill>
                          <a:blip r:embed="rId2"/>
                          <a:stretch>
                            <a:fillRect l="-199715" t="-2000" r="-101140" b="-630000"/>
                          </a:stretch>
                        </a:blipFill>
                      </a:tcPr>
                    </a:tc>
                    <a:tc>
                      <a:txBody>
                        <a:bodyPr/>
                        <a:lstStyle/>
                        <a:p>
                          <a:endParaRPr lang="en-US"/>
                        </a:p>
                      </a:txBody>
                      <a:tcPr marL="68580" marR="68580" marT="0" marB="0">
                        <a:blipFill>
                          <a:blip r:embed="rId2"/>
                          <a:stretch>
                            <a:fillRect l="-300571" t="-2000" r="-1429" b="-630000"/>
                          </a:stretch>
                        </a:blipFill>
                      </a:tcPr>
                    </a:tc>
                    <a:extLst>
                      <a:ext uri="{0D108BD9-81ED-4DB2-BD59-A6C34878D82A}">
                        <a16:rowId xmlns:a16="http://schemas.microsoft.com/office/drawing/2014/main" val="654931570"/>
                      </a:ext>
                    </a:extLst>
                  </a:tr>
                  <a:tr h="373180">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12811533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1/2</a:t>
                          </a:r>
                        </a:p>
                      </a:txBody>
                      <a:tcPr marL="68580" marR="68580" marT="0" marB="0"/>
                    </a:tc>
                    <a:extLst>
                      <a:ext uri="{0D108BD9-81ED-4DB2-BD59-A6C34878D82A}">
                        <a16:rowId xmlns:a16="http://schemas.microsoft.com/office/drawing/2014/main" val="3991517734"/>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(5, 4)</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200000"/>
                            </a:lnSpc>
                            <a:spcAft>
                              <a:spcPts val="800"/>
                            </a:spcAf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94501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A41C-D098-854A-E185-26F3807490DA}"/>
              </a:ext>
            </a:extLst>
          </p:cNvPr>
          <p:cNvSpPr>
            <a:spLocks noGrp="1"/>
          </p:cNvSpPr>
          <p:nvPr>
            <p:ph type="ctrTitle"/>
          </p:nvPr>
        </p:nvSpPr>
        <p:spPr>
          <a:xfrm>
            <a:off x="1524000" y="1122363"/>
            <a:ext cx="9144000" cy="760866"/>
          </a:xfrm>
        </p:spPr>
        <p:txBody>
          <a:bodyPr/>
          <a:lstStyle/>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Maximum possible betweenness centrality for an undirected graph (M) is: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(N-1)(N-2)/2 = (6-1)(6-2)/2 = 10</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2800" dirty="0">
              <a:latin typeface="+mn-lt"/>
            </a:endParaRPr>
          </a:p>
        </p:txBody>
      </p:sp>
      <p:sp>
        <p:nvSpPr>
          <p:cNvPr id="3" name="Subtitle 2">
            <a:extLst>
              <a:ext uri="{FF2B5EF4-FFF2-40B4-BE49-F238E27FC236}">
                <a16:creationId xmlns:a16="http://schemas.microsoft.com/office/drawing/2014/main" id="{EE6976CA-85FC-BFFD-C6B6-CBC529511028}"/>
              </a:ext>
            </a:extLst>
          </p:cNvPr>
          <p:cNvSpPr>
            <a:spLocks noGrp="1"/>
          </p:cNvSpPr>
          <p:nvPr>
            <p:ph type="subTitle" idx="1"/>
          </p:nvPr>
        </p:nvSpPr>
        <p:spPr/>
        <p:txBody>
          <a:bodyPr/>
          <a:lstStyle/>
          <a:p>
            <a:endParaRPr lang="en-IN" dirty="0"/>
          </a:p>
        </p:txBody>
      </p:sp>
      <p:graphicFrame>
        <p:nvGraphicFramePr>
          <p:cNvPr id="4" name="Table 3">
            <a:extLst>
              <a:ext uri="{FF2B5EF4-FFF2-40B4-BE49-F238E27FC236}">
                <a16:creationId xmlns:a16="http://schemas.microsoft.com/office/drawing/2014/main" id="{2BDC5445-C23F-1297-E404-67D328A4A0CC}"/>
              </a:ext>
            </a:extLst>
          </p:cNvPr>
          <p:cNvGraphicFramePr>
            <a:graphicFrameLocks noGrp="1"/>
          </p:cNvGraphicFramePr>
          <p:nvPr>
            <p:extLst>
              <p:ext uri="{D42A27DB-BD31-4B8C-83A1-F6EECF244321}">
                <p14:modId xmlns:p14="http://schemas.microsoft.com/office/powerpoint/2010/main" val="3152223034"/>
              </p:ext>
            </p:extLst>
          </p:nvPr>
        </p:nvGraphicFramePr>
        <p:xfrm>
          <a:off x="1524000" y="1523999"/>
          <a:ext cx="9143999" cy="4211634"/>
        </p:xfrm>
        <a:graphic>
          <a:graphicData uri="http://schemas.openxmlformats.org/drawingml/2006/table">
            <a:tbl>
              <a:tblPr firstRow="1" firstCol="1" bandRow="1">
                <a:tableStyleId>{5C22544A-7EE6-4342-B048-85BDC9FD1C3A}</a:tableStyleId>
              </a:tblPr>
              <a:tblGrid>
                <a:gridCol w="2765327">
                  <a:extLst>
                    <a:ext uri="{9D8B030D-6E8A-4147-A177-3AD203B41FA5}">
                      <a16:colId xmlns:a16="http://schemas.microsoft.com/office/drawing/2014/main" val="1284310675"/>
                    </a:ext>
                  </a:extLst>
                </a:gridCol>
                <a:gridCol w="3180067">
                  <a:extLst>
                    <a:ext uri="{9D8B030D-6E8A-4147-A177-3AD203B41FA5}">
                      <a16:colId xmlns:a16="http://schemas.microsoft.com/office/drawing/2014/main" val="3300250859"/>
                    </a:ext>
                  </a:extLst>
                </a:gridCol>
                <a:gridCol w="3198605">
                  <a:extLst>
                    <a:ext uri="{9D8B030D-6E8A-4147-A177-3AD203B41FA5}">
                      <a16:colId xmlns:a16="http://schemas.microsoft.com/office/drawing/2014/main" val="2036465955"/>
                    </a:ext>
                  </a:extLst>
                </a:gridCol>
              </a:tblGrid>
              <a:tr h="601662">
                <a:tc>
                  <a:txBody>
                    <a:bodyPr/>
                    <a:lstStyle/>
                    <a:p>
                      <a:pPr algn="ctr">
                        <a:lnSpc>
                          <a:spcPct val="200000"/>
                        </a:lnSpc>
                        <a:spcAft>
                          <a:spcPts val="800"/>
                        </a:spcAft>
                      </a:pPr>
                      <a:r>
                        <a:rPr lang="en-IN" sz="1800" kern="100" dirty="0">
                          <a:effectLst/>
                        </a:rPr>
                        <a:t>Vertex</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Betweenness Centrality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   Normalized BC ( = BC/M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3559148"/>
                  </a:ext>
                </a:extLst>
              </a:tr>
              <a:tr h="601662">
                <a:tc>
                  <a:txBody>
                    <a:bodyPr/>
                    <a:lstStyle/>
                    <a:p>
                      <a:pPr algn="ctr">
                        <a:lnSpc>
                          <a:spcPct val="200000"/>
                        </a:lnSpc>
                        <a:spcAft>
                          <a:spcPts val="800"/>
                        </a:spcAft>
                      </a:pPr>
                      <a:r>
                        <a:rPr lang="en-IN" sz="1800" kern="100" dirty="0">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0850630"/>
                  </a:ext>
                </a:extLst>
              </a:tr>
              <a:tr h="601662">
                <a:tc>
                  <a:txBody>
                    <a:bodyPr/>
                    <a:lstStyle/>
                    <a:p>
                      <a:pPr algn="ctr">
                        <a:lnSpc>
                          <a:spcPct val="200000"/>
                        </a:lnSpc>
                        <a:spcAft>
                          <a:spcPts val="800"/>
                        </a:spcAft>
                      </a:pPr>
                      <a:r>
                        <a:rPr lang="en-IN" sz="1800" kern="100" dirty="0">
                          <a:effectLst/>
                        </a:rPr>
                        <a:t>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7859307"/>
                  </a:ext>
                </a:extLst>
              </a:tr>
              <a:tr h="601662">
                <a:tc>
                  <a:txBody>
                    <a:bodyPr/>
                    <a:lstStyle/>
                    <a:p>
                      <a:pPr algn="ctr">
                        <a:lnSpc>
                          <a:spcPct val="200000"/>
                        </a:lnSpc>
                        <a:spcAft>
                          <a:spcPts val="800"/>
                        </a:spcAft>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866849"/>
                  </a:ext>
                </a:extLst>
              </a:tr>
              <a:tr h="601662">
                <a:tc>
                  <a:txBody>
                    <a:bodyPr/>
                    <a:lstStyle/>
                    <a:p>
                      <a:pPr algn="ctr">
                        <a:lnSpc>
                          <a:spcPct val="200000"/>
                        </a:lnSpc>
                        <a:spcAft>
                          <a:spcPts val="800"/>
                        </a:spcAft>
                      </a:pPr>
                      <a:r>
                        <a:rPr lang="en-IN" sz="1800" kern="100">
                          <a:effectLst/>
                        </a:rPr>
                        <a:t>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7172255"/>
                  </a:ext>
                </a:extLst>
              </a:tr>
              <a:tr h="601662">
                <a:tc>
                  <a:txBody>
                    <a:bodyPr/>
                    <a:lstStyle/>
                    <a:p>
                      <a:pPr algn="ctr">
                        <a:lnSpc>
                          <a:spcPct val="200000"/>
                        </a:lnSpc>
                        <a:spcAft>
                          <a:spcPts val="800"/>
                        </a:spcAft>
                      </a:pPr>
                      <a:r>
                        <a:rPr lang="en-IN" sz="1800" kern="100">
                          <a:effectLst/>
                        </a:rPr>
                        <a:t>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3.67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0.367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6807481"/>
                  </a:ext>
                </a:extLst>
              </a:tr>
              <a:tr h="601662">
                <a:tc>
                  <a:txBody>
                    <a:bodyPr/>
                    <a:lstStyle/>
                    <a:p>
                      <a:pPr algn="ctr">
                        <a:lnSpc>
                          <a:spcPct val="200000"/>
                        </a:lnSpc>
                        <a:spcAft>
                          <a:spcPts val="800"/>
                        </a:spcAft>
                      </a:pPr>
                      <a:r>
                        <a:rPr lang="en-IN" sz="1800" kern="100">
                          <a:effectLst/>
                        </a:rPr>
                        <a:t>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4.83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0.483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5404021"/>
                  </a:ext>
                </a:extLst>
              </a:tr>
            </a:tbl>
          </a:graphicData>
        </a:graphic>
      </p:graphicFrame>
    </p:spTree>
    <p:extLst>
      <p:ext uri="{BB962C8B-B14F-4D97-AF65-F5344CB8AC3E}">
        <p14:creationId xmlns:p14="http://schemas.microsoft.com/office/powerpoint/2010/main" val="330734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0555-7222-027D-6BE6-AD26227CAE89}"/>
              </a:ext>
            </a:extLst>
          </p:cNvPr>
          <p:cNvSpPr>
            <a:spLocks noGrp="1"/>
          </p:cNvSpPr>
          <p:nvPr>
            <p:ph type="ctrTitle"/>
          </p:nvPr>
        </p:nvSpPr>
        <p:spPr>
          <a:xfrm>
            <a:off x="1524000" y="708705"/>
            <a:ext cx="9144000" cy="717323"/>
          </a:xfrm>
        </p:spPr>
        <p:txBody>
          <a:bodyPr/>
          <a:lstStyle/>
          <a:p>
            <a:r>
              <a:rPr lang="en-IN" sz="3200" dirty="0"/>
              <a:t>Example for Eigen Vector Centrality</a:t>
            </a:r>
          </a:p>
        </p:txBody>
      </p:sp>
      <p:sp>
        <p:nvSpPr>
          <p:cNvPr id="3" name="Subtitle 2">
            <a:extLst>
              <a:ext uri="{FF2B5EF4-FFF2-40B4-BE49-F238E27FC236}">
                <a16:creationId xmlns:a16="http://schemas.microsoft.com/office/drawing/2014/main" id="{CC657A92-0093-29CB-46D3-81878EBD5255}"/>
              </a:ext>
            </a:extLst>
          </p:cNvPr>
          <p:cNvSpPr>
            <a:spLocks noGrp="1"/>
          </p:cNvSpPr>
          <p:nvPr>
            <p:ph type="subTitle" idx="1"/>
          </p:nvPr>
        </p:nvSpPr>
        <p:spPr/>
        <p:txBody>
          <a:bodyPr/>
          <a:lstStyle/>
          <a:p>
            <a:endParaRPr lang="en-IN" dirty="0"/>
          </a:p>
        </p:txBody>
      </p:sp>
      <p:pic>
        <p:nvPicPr>
          <p:cNvPr id="4" name="officeArt object">
            <a:extLst>
              <a:ext uri="{FF2B5EF4-FFF2-40B4-BE49-F238E27FC236}">
                <a16:creationId xmlns:a16="http://schemas.microsoft.com/office/drawing/2014/main" id="{85E93BE2-25AE-5487-BE99-3E850BCC22EC}"/>
              </a:ext>
            </a:extLst>
          </p:cNvPr>
          <p:cNvPicPr/>
          <p:nvPr/>
        </p:nvPicPr>
        <p:blipFill>
          <a:blip r:embed="rId2"/>
          <a:stretch>
            <a:fillRect/>
          </a:stretch>
        </p:blipFill>
        <p:spPr>
          <a:xfrm>
            <a:off x="3374572" y="1884995"/>
            <a:ext cx="5366658" cy="4396061"/>
          </a:xfrm>
          <a:prstGeom prst="rect">
            <a:avLst/>
          </a:prstGeom>
          <a:ln w="12700" cap="flat">
            <a:noFill/>
            <a:miter lim="400000"/>
          </a:ln>
          <a:effectLst/>
        </p:spPr>
      </p:pic>
    </p:spTree>
    <p:extLst>
      <p:ext uri="{BB962C8B-B14F-4D97-AF65-F5344CB8AC3E}">
        <p14:creationId xmlns:p14="http://schemas.microsoft.com/office/powerpoint/2010/main" val="3668173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0373-289F-BB28-B138-05247B2D790D}"/>
              </a:ext>
            </a:extLst>
          </p:cNvPr>
          <p:cNvSpPr>
            <a:spLocks noGrp="1"/>
          </p:cNvSpPr>
          <p:nvPr>
            <p:ph type="ctrTitle"/>
          </p:nvPr>
        </p:nvSpPr>
        <p:spPr>
          <a:xfrm>
            <a:off x="1524000" y="1122363"/>
            <a:ext cx="9144000" cy="477837"/>
          </a:xfrm>
        </p:spPr>
        <p:txBody>
          <a:bodyPr/>
          <a:lstStyle/>
          <a:p>
            <a:pPr algn="l"/>
            <a:r>
              <a:rPr lang="en-IN" sz="2800" dirty="0"/>
              <a:t>The adjacency matrix is:</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631F7B5E-C924-F29B-F0F5-CD58F920E737}"/>
                  </a:ext>
                </a:extLst>
              </p:cNvPr>
              <p:cNvSpPr>
                <a:spLocks noGrp="1"/>
              </p:cNvSpPr>
              <p:nvPr>
                <p:ph type="subTitle" idx="1"/>
              </p:nvPr>
            </p:nvSpPr>
            <p:spPr>
              <a:xfrm>
                <a:off x="1524000" y="2231571"/>
                <a:ext cx="9144000" cy="3363686"/>
              </a:xfrm>
            </p:spPr>
            <p:txBody>
              <a:bodyPr/>
              <a:lstStyle/>
              <a:p>
                <a:r>
                  <a:rPr lang="en-US" sz="2800" u="none" strike="noStrike" kern="0" spc="0" dirty="0">
                    <a:ln>
                      <a:noFill/>
                    </a:ln>
                    <a:solidFill>
                      <a:srgbClr val="202122"/>
                    </a:solidFill>
                    <a:effectLst/>
                    <a:latin typeface="Georgia" panose="02040502050405020303" pitchFamily="18" charset="0"/>
                    <a:ea typeface="Arial Unicode MS"/>
                    <a:cs typeface="Arial Unicode MS"/>
                  </a:rPr>
                  <a:t>A = </a:t>
                </a:r>
                <a14:m>
                  <m:oMath xmlns:m="http://schemas.openxmlformats.org/officeDocument/2006/math">
                    <m:d>
                      <m:dPr>
                        <m:begChr m:val="["/>
                        <m:endChr m:val="]"/>
                        <m:ctrlPr>
                          <a:rPr lang="en-IN" sz="2800" i="1" u="none" strike="noStrike" kern="0" spc="0">
                            <a:ln>
                              <a:noFill/>
                            </a:ln>
                            <a:solidFill>
                              <a:srgbClr val="202122"/>
                            </a:solidFill>
                            <a:effectLst/>
                            <a:latin typeface="Cambria Math" panose="02040503050406030204" pitchFamily="18" charset="0"/>
                            <a:ea typeface="Arial Unicode MS"/>
                            <a:cs typeface="Arial Unicode MS"/>
                          </a:rPr>
                        </m:ctrlPr>
                      </m:dPr>
                      <m:e>
                        <m:m>
                          <m:mPr>
                            <m:plcHide m:val="on"/>
                            <m:mcs>
                              <m:mc>
                                <m:mcPr>
                                  <m:count m:val="6"/>
                                  <m:mcJc m:val="center"/>
                                </m:mcPr>
                              </m:mc>
                            </m:mcs>
                            <m:ctrlPr>
                              <a:rPr lang="en-IN" sz="2800" i="1" u="none" strike="noStrike" kern="0" spc="0">
                                <a:ln>
                                  <a:noFill/>
                                </a:ln>
                                <a:solidFill>
                                  <a:srgbClr val="202122"/>
                                </a:solidFill>
                                <a:effectLst/>
                                <a:latin typeface="Cambria Math" panose="02040503050406030204" pitchFamily="18" charset="0"/>
                                <a:ea typeface="Arial Unicode MS"/>
                                <a:cs typeface="Arial Unicode MS"/>
                              </a:rPr>
                            </m:ctrlPr>
                          </m:mP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
                      </m:e>
                    </m:d>
                  </m:oMath>
                </a14:m>
                <a:endParaRPr lang="en-IN" sz="2800" u="none" strike="noStrike" kern="0" spc="0" dirty="0">
                  <a:ln>
                    <a:noFill/>
                  </a:ln>
                  <a:solidFill>
                    <a:srgbClr val="000000"/>
                  </a:solidFill>
                  <a:effectLst/>
                  <a:latin typeface="Helvetica Neue"/>
                  <a:ea typeface="Arial Unicode MS"/>
                  <a:cs typeface="Arial Unicode MS"/>
                </a:endParaRPr>
              </a:p>
              <a:p>
                <a:endParaRPr lang="en-IN" dirty="0"/>
              </a:p>
            </p:txBody>
          </p:sp>
        </mc:Choice>
        <mc:Fallback>
          <p:sp>
            <p:nvSpPr>
              <p:cNvPr id="3" name="Subtitle 2">
                <a:extLst>
                  <a:ext uri="{FF2B5EF4-FFF2-40B4-BE49-F238E27FC236}">
                    <a16:creationId xmlns:a16="http://schemas.microsoft.com/office/drawing/2014/main" id="{631F7B5E-C924-F29B-F0F5-CD58F920E737}"/>
                  </a:ext>
                </a:extLst>
              </p:cNvPr>
              <p:cNvSpPr>
                <a:spLocks noGrp="1" noRot="1" noChangeAspect="1" noMove="1" noResize="1" noEditPoints="1" noAdjustHandles="1" noChangeArrowheads="1" noChangeShapeType="1" noTextEdit="1"/>
              </p:cNvSpPr>
              <p:nvPr>
                <p:ph type="subTitle" idx="1"/>
              </p:nvPr>
            </p:nvSpPr>
            <p:spPr>
              <a:xfrm>
                <a:off x="1524000" y="2231571"/>
                <a:ext cx="9144000" cy="3363686"/>
              </a:xfrm>
              <a:blipFill>
                <a:blip r:embed="rId2"/>
                <a:stretch>
                  <a:fillRect t="-2355"/>
                </a:stretch>
              </a:blipFill>
            </p:spPr>
            <p:txBody>
              <a:bodyPr/>
              <a:lstStyle/>
              <a:p>
                <a:r>
                  <a:rPr lang="en-IN">
                    <a:noFill/>
                  </a:rPr>
                  <a:t> </a:t>
                </a:r>
              </a:p>
            </p:txBody>
          </p:sp>
        </mc:Fallback>
      </mc:AlternateContent>
    </p:spTree>
    <p:extLst>
      <p:ext uri="{BB962C8B-B14F-4D97-AF65-F5344CB8AC3E}">
        <p14:creationId xmlns:p14="http://schemas.microsoft.com/office/powerpoint/2010/main" val="3077148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556-F91C-2494-27D6-C5709243712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BFB297FF-2F2E-1BA6-6022-FF3D8A96B5CF}"/>
              </a:ext>
            </a:extLst>
          </p:cNvPr>
          <p:cNvSpPr>
            <a:spLocks noGrp="1"/>
          </p:cNvSpPr>
          <p:nvPr>
            <p:ph type="subTitle" idx="1"/>
          </p:nvPr>
        </p:nvSpPr>
        <p:spPr/>
        <p:txBody>
          <a:bodyPr/>
          <a:lstStyle/>
          <a:p>
            <a:endParaRPr lang="en-IN"/>
          </a:p>
        </p:txBody>
      </p:sp>
      <p:graphicFrame>
        <p:nvGraphicFramePr>
          <p:cNvPr id="4" name="Table 3">
            <a:extLst>
              <a:ext uri="{FF2B5EF4-FFF2-40B4-BE49-F238E27FC236}">
                <a16:creationId xmlns:a16="http://schemas.microsoft.com/office/drawing/2014/main" id="{917E843E-72C5-C1E6-161B-79638D23F880}"/>
              </a:ext>
            </a:extLst>
          </p:cNvPr>
          <p:cNvGraphicFramePr>
            <a:graphicFrameLocks noGrp="1"/>
          </p:cNvGraphicFramePr>
          <p:nvPr>
            <p:extLst>
              <p:ext uri="{D42A27DB-BD31-4B8C-83A1-F6EECF244321}">
                <p14:modId xmlns:p14="http://schemas.microsoft.com/office/powerpoint/2010/main" val="3580158942"/>
              </p:ext>
            </p:extLst>
          </p:nvPr>
        </p:nvGraphicFramePr>
        <p:xfrm>
          <a:off x="3243943" y="1208313"/>
          <a:ext cx="5464628" cy="3864427"/>
        </p:xfrm>
        <a:graphic>
          <a:graphicData uri="http://schemas.openxmlformats.org/drawingml/2006/table">
            <a:tbl>
              <a:tblPr firstRow="1" firstCol="1" bandRow="1">
                <a:tableStyleId>{5C22544A-7EE6-4342-B048-85BDC9FD1C3A}</a:tableStyleId>
              </a:tblPr>
              <a:tblGrid>
                <a:gridCol w="2732314">
                  <a:extLst>
                    <a:ext uri="{9D8B030D-6E8A-4147-A177-3AD203B41FA5}">
                      <a16:colId xmlns:a16="http://schemas.microsoft.com/office/drawing/2014/main" val="2792144416"/>
                    </a:ext>
                  </a:extLst>
                </a:gridCol>
                <a:gridCol w="2732314">
                  <a:extLst>
                    <a:ext uri="{9D8B030D-6E8A-4147-A177-3AD203B41FA5}">
                      <a16:colId xmlns:a16="http://schemas.microsoft.com/office/drawing/2014/main" val="978364256"/>
                    </a:ext>
                  </a:extLst>
                </a:gridCol>
              </a:tblGrid>
              <a:tr h="552061">
                <a:tc>
                  <a:txBody>
                    <a:bodyPr/>
                    <a:lstStyle/>
                    <a:p>
                      <a:pPr algn="ctr">
                        <a:lnSpc>
                          <a:spcPct val="150000"/>
                        </a:lnSpc>
                      </a:pPr>
                      <a:r>
                        <a:rPr lang="en-IN" sz="2000">
                          <a:ln>
                            <a:noFill/>
                          </a:ln>
                          <a:effectLst/>
                        </a:rPr>
                        <a:t>Node</a:t>
                      </a:r>
                      <a:endParaRPr lang="en-IN" sz="2000" b="1">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Degree</a:t>
                      </a:r>
                      <a:endParaRPr lang="en-IN" sz="2000" b="1">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81279964"/>
                  </a:ext>
                </a:extLst>
              </a:tr>
              <a:tr h="552061">
                <a:tc>
                  <a:txBody>
                    <a:bodyPr/>
                    <a:lstStyle/>
                    <a:p>
                      <a:pPr algn="ctr">
                        <a:lnSpc>
                          <a:spcPct val="150000"/>
                        </a:lnSpc>
                      </a:pPr>
                      <a:r>
                        <a:rPr lang="en-IN" sz="2000">
                          <a:ln>
                            <a:noFill/>
                          </a:ln>
                          <a:effectLst/>
                        </a:rPr>
                        <a:t>A</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1</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904221439"/>
                  </a:ext>
                </a:extLst>
              </a:tr>
              <a:tr h="552061">
                <a:tc>
                  <a:txBody>
                    <a:bodyPr/>
                    <a:lstStyle/>
                    <a:p>
                      <a:pPr algn="ctr">
                        <a:lnSpc>
                          <a:spcPct val="150000"/>
                        </a:lnSpc>
                      </a:pPr>
                      <a:r>
                        <a:rPr lang="en-IN" sz="2000" dirty="0">
                          <a:ln>
                            <a:noFill/>
                          </a:ln>
                          <a:effectLst/>
                        </a:rPr>
                        <a:t>B</a:t>
                      </a:r>
                      <a:endParaRPr lang="en-IN" sz="2000" dirty="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2</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642202940"/>
                  </a:ext>
                </a:extLst>
              </a:tr>
              <a:tr h="552061">
                <a:tc>
                  <a:txBody>
                    <a:bodyPr/>
                    <a:lstStyle/>
                    <a:p>
                      <a:pPr algn="ctr">
                        <a:lnSpc>
                          <a:spcPct val="150000"/>
                        </a:lnSpc>
                      </a:pPr>
                      <a:r>
                        <a:rPr lang="en-IN" sz="2000" dirty="0">
                          <a:ln>
                            <a:noFill/>
                          </a:ln>
                          <a:effectLst/>
                        </a:rPr>
                        <a:t>C</a:t>
                      </a:r>
                      <a:endParaRPr lang="en-IN" sz="2000" dirty="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3</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214687754"/>
                  </a:ext>
                </a:extLst>
              </a:tr>
              <a:tr h="552061">
                <a:tc>
                  <a:txBody>
                    <a:bodyPr/>
                    <a:lstStyle/>
                    <a:p>
                      <a:pPr algn="ctr">
                        <a:lnSpc>
                          <a:spcPct val="150000"/>
                        </a:lnSpc>
                      </a:pPr>
                      <a:r>
                        <a:rPr lang="en-IN" sz="2000">
                          <a:ln>
                            <a:noFill/>
                          </a:ln>
                          <a:effectLst/>
                        </a:rPr>
                        <a:t>D</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3</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4129202144"/>
                  </a:ext>
                </a:extLst>
              </a:tr>
              <a:tr h="552061">
                <a:tc>
                  <a:txBody>
                    <a:bodyPr/>
                    <a:lstStyle/>
                    <a:p>
                      <a:pPr algn="ctr">
                        <a:lnSpc>
                          <a:spcPct val="150000"/>
                        </a:lnSpc>
                      </a:pPr>
                      <a:r>
                        <a:rPr lang="en-IN" sz="2000">
                          <a:ln>
                            <a:noFill/>
                          </a:ln>
                          <a:effectLst/>
                        </a:rPr>
                        <a:t>E</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2</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304448476"/>
                  </a:ext>
                </a:extLst>
              </a:tr>
              <a:tr h="552061">
                <a:tc>
                  <a:txBody>
                    <a:bodyPr/>
                    <a:lstStyle/>
                    <a:p>
                      <a:pPr algn="ctr">
                        <a:lnSpc>
                          <a:spcPct val="150000"/>
                        </a:lnSpc>
                      </a:pPr>
                      <a:r>
                        <a:rPr lang="en-IN" sz="2000">
                          <a:ln>
                            <a:noFill/>
                          </a:ln>
                          <a:effectLst/>
                        </a:rPr>
                        <a:t>F</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dirty="0">
                          <a:ln>
                            <a:noFill/>
                          </a:ln>
                          <a:effectLst/>
                        </a:rPr>
                        <a:t>3</a:t>
                      </a:r>
                      <a:endParaRPr lang="en-IN" sz="2000" dirty="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677578249"/>
                  </a:ext>
                </a:extLst>
              </a:tr>
            </a:tbl>
          </a:graphicData>
        </a:graphic>
      </p:graphicFrame>
    </p:spTree>
    <p:extLst>
      <p:ext uri="{BB962C8B-B14F-4D97-AF65-F5344CB8AC3E}">
        <p14:creationId xmlns:p14="http://schemas.microsoft.com/office/powerpoint/2010/main" val="390931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A66496E-8B8D-5AC3-A06A-1C87273737DD}"/>
                  </a:ext>
                </a:extLst>
              </p:cNvPr>
              <p:cNvSpPr>
                <a:spLocks noGrp="1"/>
              </p:cNvSpPr>
              <p:nvPr>
                <p:ph type="ctrTitle"/>
              </p:nvPr>
            </p:nvSpPr>
            <p:spPr>
              <a:xfrm>
                <a:off x="1524000" y="1122363"/>
                <a:ext cx="9144000" cy="3721780"/>
              </a:xfrm>
            </p:spPr>
            <p:txBody>
              <a:bodyPr/>
              <a:lstStyle/>
              <a:p>
                <a:r>
                  <a:rPr lang="en-US" sz="2000" dirty="0">
                    <a:ln>
                      <a:noFill/>
                    </a:ln>
                    <a:solidFill>
                      <a:srgbClr val="202122"/>
                    </a:solidFill>
                    <a:effectLst/>
                    <a:latin typeface="Georgia" panose="02040502050405020303" pitchFamily="18" charset="0"/>
                    <a:ea typeface="Arial Unicode MS"/>
                    <a:cs typeface="Arial Unicode MS"/>
                  </a:rPr>
                  <a:t>Now, representing the degree of all nodes initially before any iteration in the form of a vector.</a:t>
                </a:r>
                <a:br>
                  <a:rPr lang="en-US" sz="1800" dirty="0">
                    <a:ln>
                      <a:noFill/>
                    </a:ln>
                    <a:solidFill>
                      <a:srgbClr val="202122"/>
                    </a:solidFill>
                    <a:effectLst/>
                    <a:latin typeface="Georgia" panose="02040502050405020303" pitchFamily="18" charset="0"/>
                    <a:ea typeface="Arial Unicode MS"/>
                    <a:cs typeface="Arial Unicode MS"/>
                  </a:rPr>
                </a:br>
                <a:br>
                  <a:rPr lang="en-US" sz="1800" dirty="0">
                    <a:solidFill>
                      <a:srgbClr val="202122"/>
                    </a:solidFill>
                    <a:latin typeface="Georgia" panose="02040502050405020303" pitchFamily="18" charset="0"/>
                    <a:ea typeface="Arial Unicode MS"/>
                    <a:cs typeface="Arial Unicode MS"/>
                  </a:rPr>
                </a:br>
                <a:br>
                  <a:rPr lang="en-IN" sz="1800" dirty="0">
                    <a:solidFill>
                      <a:srgbClr val="000000"/>
                    </a:solidFill>
                    <a:latin typeface="Helvetica Neue"/>
                    <a:ea typeface="Arial Unicode MS"/>
                    <a:cs typeface="Arial Unicode MS"/>
                  </a:rPr>
                </a:br>
                <a:r>
                  <a:rPr lang="en-US" sz="2800" dirty="0">
                    <a:ln>
                      <a:noFill/>
                    </a:ln>
                    <a:solidFill>
                      <a:srgbClr val="202122"/>
                    </a:solidFill>
                    <a:effectLst/>
                    <a:latin typeface="Georgia" panose="02040502050405020303" pitchFamily="18" charset="0"/>
                    <a:ea typeface="Arial Unicode MS"/>
                    <a:cs typeface="Arial Unicode MS"/>
                  </a:rPr>
                  <a:t>V=</a:t>
                </a:r>
                <a14:m>
                  <m:oMath xmlns:m="http://schemas.openxmlformats.org/officeDocument/2006/math">
                    <m:d>
                      <m:dPr>
                        <m:begChr m:val="["/>
                        <m:endChr m:val="]"/>
                        <m:ctrlPr>
                          <a:rPr lang="en-IN" sz="2800" i="1">
                            <a:ln>
                              <a:noFill/>
                            </a:ln>
                            <a:solidFill>
                              <a:srgbClr val="202122"/>
                            </a:solidFill>
                            <a:effectLst/>
                            <a:latin typeface="Cambria Math" panose="02040503050406030204" pitchFamily="18" charset="0"/>
                            <a:ea typeface="Arial Unicode MS"/>
                            <a:cs typeface="Arial Unicode MS"/>
                          </a:rPr>
                        </m:ctrlPr>
                      </m:dPr>
                      <m:e>
                        <m:eqArr>
                          <m:eqArrPr>
                            <m:ctrlPr>
                              <a:rPr lang="en-IN" sz="2800" i="1">
                                <a:ln>
                                  <a:noFill/>
                                </a:ln>
                                <a:solidFill>
                                  <a:srgbClr val="202122"/>
                                </a:solidFill>
                                <a:effectLst/>
                                <a:latin typeface="Cambria Math" panose="02040503050406030204" pitchFamily="18" charset="0"/>
                                <a:ea typeface="Arial Unicode MS"/>
                                <a:cs typeface="Arial Unicode MS"/>
                              </a:rPr>
                            </m:ctrlPr>
                          </m:eqArrPr>
                          <m:e>
                            <m:r>
                              <a:rPr lang="en-IN" sz="2800" i="1">
                                <a:ln>
                                  <a:noFill/>
                                </a:ln>
                                <a:solidFill>
                                  <a:srgbClr val="202122"/>
                                </a:solidFill>
                                <a:effectLst/>
                                <a:latin typeface="Cambria Math" panose="02040503050406030204" pitchFamily="18" charset="0"/>
                                <a:ea typeface="Arial Unicode MS"/>
                                <a:cs typeface="Arial Unicode MS"/>
                              </a:rPr>
                              <m:t>1</m:t>
                            </m:r>
                          </m:e>
                          <m:e>
                            <m:r>
                              <a:rPr lang="en-IN" sz="2800" i="1">
                                <a:ln>
                                  <a:noFill/>
                                </a:ln>
                                <a:solidFill>
                                  <a:srgbClr val="202122"/>
                                </a:solidFill>
                                <a:effectLst/>
                                <a:latin typeface="Cambria Math" panose="02040503050406030204" pitchFamily="18" charset="0"/>
                                <a:ea typeface="Arial Unicode MS"/>
                                <a:cs typeface="Arial Unicode MS"/>
                              </a:rPr>
                              <m:t>2</m:t>
                            </m:r>
                          </m:e>
                          <m:e>
                            <m:r>
                              <a:rPr lang="en-IN" sz="2800" i="1">
                                <a:ln>
                                  <a:noFill/>
                                </a:ln>
                                <a:solidFill>
                                  <a:srgbClr val="202122"/>
                                </a:solidFill>
                                <a:effectLst/>
                                <a:latin typeface="Cambria Math" panose="02040503050406030204" pitchFamily="18" charset="0"/>
                                <a:ea typeface="Arial Unicode MS"/>
                                <a:cs typeface="Arial Unicode MS"/>
                              </a:rPr>
                              <m:t>3</m:t>
                            </m:r>
                          </m:e>
                          <m:e>
                            <m:r>
                              <a:rPr lang="en-IN" sz="2800" i="1">
                                <a:ln>
                                  <a:noFill/>
                                </a:ln>
                                <a:solidFill>
                                  <a:srgbClr val="202122"/>
                                </a:solidFill>
                                <a:effectLst/>
                                <a:latin typeface="Cambria Math" panose="02040503050406030204" pitchFamily="18" charset="0"/>
                                <a:ea typeface="Arial Unicode MS"/>
                                <a:cs typeface="Arial Unicode MS"/>
                              </a:rPr>
                              <m:t>3</m:t>
                            </m:r>
                          </m:e>
                          <m:e>
                            <m:r>
                              <a:rPr lang="en-IN" sz="2800" i="1">
                                <a:ln>
                                  <a:noFill/>
                                </a:ln>
                                <a:solidFill>
                                  <a:srgbClr val="202122"/>
                                </a:solidFill>
                                <a:effectLst/>
                                <a:latin typeface="Cambria Math" panose="02040503050406030204" pitchFamily="18" charset="0"/>
                                <a:ea typeface="Arial Unicode MS"/>
                                <a:cs typeface="Arial Unicode MS"/>
                              </a:rPr>
                              <m:t>2</m:t>
                            </m:r>
                          </m:e>
                          <m:e>
                            <m:r>
                              <a:rPr lang="en-IN" sz="2800" i="1">
                                <a:ln>
                                  <a:noFill/>
                                </a:ln>
                                <a:solidFill>
                                  <a:srgbClr val="202122"/>
                                </a:solidFill>
                                <a:effectLst/>
                                <a:latin typeface="Cambria Math" panose="02040503050406030204" pitchFamily="18" charset="0"/>
                                <a:ea typeface="Arial Unicode MS"/>
                                <a:cs typeface="Arial Unicode MS"/>
                              </a:rPr>
                              <m:t>3</m:t>
                            </m:r>
                          </m:e>
                        </m:eqArr>
                      </m:e>
                    </m:d>
                  </m:oMath>
                </a14:m>
                <a:r>
                  <a:rPr lang="en-US" sz="2800" dirty="0">
                    <a:ln>
                      <a:noFill/>
                    </a:ln>
                    <a:solidFill>
                      <a:srgbClr val="202122"/>
                    </a:solidFill>
                    <a:effectLst/>
                    <a:latin typeface="Georgia" panose="02040502050405020303" pitchFamily="18" charset="0"/>
                    <a:ea typeface="Arial Unicode MS"/>
                    <a:cs typeface="Arial Unicode MS"/>
                  </a:rPr>
                  <a:t>=</a:t>
                </a:r>
                <a14:m>
                  <m:oMath xmlns:m="http://schemas.openxmlformats.org/officeDocument/2006/math">
                    <m:sSub>
                      <m:sSubPr>
                        <m:ctrlPr>
                          <a:rPr lang="en-IN" sz="2800" i="1">
                            <a:ln>
                              <a:noFill/>
                            </a:ln>
                            <a:solidFill>
                              <a:srgbClr val="000000"/>
                            </a:solidFill>
                            <a:effectLst/>
                            <a:latin typeface="Cambria Math" panose="02040503050406030204" pitchFamily="18" charset="0"/>
                            <a:ea typeface="Arial Unicode MS"/>
                            <a:cs typeface="Arial Unicode MS"/>
                          </a:rPr>
                        </m:ctrlPr>
                      </m:sSubPr>
                      <m:e>
                        <m:r>
                          <a:rPr lang="en-IN" sz="2800" i="1">
                            <a:ln>
                              <a:noFill/>
                            </a:ln>
                            <a:solidFill>
                              <a:srgbClr val="202122"/>
                            </a:solidFill>
                            <a:effectLst/>
                            <a:latin typeface="Cambria Math" panose="02040503050406030204" pitchFamily="18" charset="0"/>
                            <a:ea typeface="Arial Unicode MS"/>
                            <a:cs typeface="Arial Unicode MS"/>
                          </a:rPr>
                          <m:t>𝑥</m:t>
                        </m:r>
                      </m:e>
                      <m:sub>
                        <m:r>
                          <a:rPr lang="en-IN" sz="2800" i="1">
                            <a:ln>
                              <a:noFill/>
                            </a:ln>
                            <a:solidFill>
                              <a:srgbClr val="202122"/>
                            </a:solidFill>
                            <a:effectLst/>
                            <a:latin typeface="Cambria Math" panose="02040503050406030204" pitchFamily="18" charset="0"/>
                            <a:ea typeface="Arial Unicode MS"/>
                            <a:cs typeface="Arial Unicode MS"/>
                          </a:rPr>
                          <m:t>0</m:t>
                        </m:r>
                      </m:sub>
                    </m:sSub>
                  </m:oMath>
                </a14:m>
                <a:endParaRPr lang="en-IN" sz="1800" dirty="0">
                  <a:ln>
                    <a:noFill/>
                  </a:ln>
                  <a:solidFill>
                    <a:srgbClr val="000000"/>
                  </a:solidFill>
                  <a:effectLst/>
                  <a:latin typeface="Helvetica Neue"/>
                  <a:ea typeface="Arial Unicode MS"/>
                  <a:cs typeface="Arial Unicode MS"/>
                </a:endParaRPr>
              </a:p>
            </p:txBody>
          </p:sp>
        </mc:Choice>
        <mc:Fallback>
          <p:sp>
            <p:nvSpPr>
              <p:cNvPr id="2" name="Title 1">
                <a:extLst>
                  <a:ext uri="{FF2B5EF4-FFF2-40B4-BE49-F238E27FC236}">
                    <a16:creationId xmlns:a16="http://schemas.microsoft.com/office/drawing/2014/main" id="{FA66496E-8B8D-5AC3-A06A-1C87273737DD}"/>
                  </a:ext>
                </a:extLst>
              </p:cNvPr>
              <p:cNvSpPr>
                <a:spLocks noGrp="1" noRot="1" noChangeAspect="1" noMove="1" noResize="1" noEditPoints="1" noAdjustHandles="1" noChangeArrowheads="1" noChangeShapeType="1" noTextEdit="1"/>
              </p:cNvSpPr>
              <p:nvPr>
                <p:ph type="ctrTitle"/>
              </p:nvPr>
            </p:nvSpPr>
            <p:spPr>
              <a:xfrm>
                <a:off x="1524000" y="1122363"/>
                <a:ext cx="9144000" cy="3721780"/>
              </a:xfrm>
              <a:blipFill>
                <a:blip r:embed="rId2"/>
                <a:stretch>
                  <a:fillRect/>
                </a:stretch>
              </a:blipFill>
            </p:spPr>
            <p:txBody>
              <a:bodyPr/>
              <a:lstStyle/>
              <a:p>
                <a:r>
                  <a:rPr lang="en-IN">
                    <a:noFill/>
                  </a:rPr>
                  <a:t> </a:t>
                </a:r>
              </a:p>
            </p:txBody>
          </p:sp>
        </mc:Fallback>
      </mc:AlternateContent>
      <p:sp>
        <p:nvSpPr>
          <p:cNvPr id="3" name="Subtitle 2">
            <a:extLst>
              <a:ext uri="{FF2B5EF4-FFF2-40B4-BE49-F238E27FC236}">
                <a16:creationId xmlns:a16="http://schemas.microsoft.com/office/drawing/2014/main" id="{D73BB9D8-C8FB-5660-6B4C-C6F7D21A6DF2}"/>
              </a:ext>
            </a:extLst>
          </p:cNvPr>
          <p:cNvSpPr>
            <a:spLocks noGrp="1"/>
          </p:cNvSpPr>
          <p:nvPr>
            <p:ph type="subTitle" idx="1"/>
          </p:nvPr>
        </p:nvSpPr>
        <p:spPr>
          <a:xfrm flipV="1">
            <a:off x="1763486" y="5257799"/>
            <a:ext cx="8904514" cy="576943"/>
          </a:xfrm>
        </p:spPr>
        <p:txBody>
          <a:bodyPr/>
          <a:lstStyle/>
          <a:p>
            <a:endParaRPr lang="en-IN" dirty="0"/>
          </a:p>
        </p:txBody>
      </p:sp>
    </p:spTree>
    <p:extLst>
      <p:ext uri="{BB962C8B-B14F-4D97-AF65-F5344CB8AC3E}">
        <p14:creationId xmlns:p14="http://schemas.microsoft.com/office/powerpoint/2010/main" val="499541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E2DB5F6-5D4D-94DB-F0A2-451AE5537CD9}"/>
                  </a:ext>
                </a:extLst>
              </p:cNvPr>
              <p:cNvSpPr>
                <a:spLocks noGrp="1"/>
              </p:cNvSpPr>
              <p:nvPr>
                <p:ph type="ctrTitle"/>
              </p:nvPr>
            </p:nvSpPr>
            <p:spPr>
              <a:xfrm>
                <a:off x="1545772" y="1133249"/>
                <a:ext cx="9144000" cy="891494"/>
              </a:xfrm>
            </p:spPr>
            <p:txBody>
              <a:bodyPr/>
              <a:lstStyle/>
              <a:p>
                <a:pPr marL="342900" lvl="0" indent="-342900" fontAlgn="base"/>
                <a:r>
                  <a:rPr lang="en-US" sz="2000" u="none" strike="noStrike" kern="0" spc="0" dirty="0">
                    <a:ln>
                      <a:noFill/>
                    </a:ln>
                    <a:solidFill>
                      <a:srgbClr val="202122"/>
                    </a:solidFill>
                    <a:effectLst/>
                    <a:latin typeface="Georgia" panose="02040502050405020303" pitchFamily="18" charset="0"/>
                    <a:ea typeface="Arial Unicode MS"/>
                    <a:cs typeface="Arial Unicode MS"/>
                  </a:rPr>
                  <a:t>Calculating mathematically the Eigen vector Centrality of each node</a:t>
                </a:r>
                <a:r>
                  <a:rPr lang="en-IN" sz="2000" kern="0" dirty="0">
                    <a:solidFill>
                      <a:srgbClr val="000000"/>
                    </a:solidFill>
                    <a:latin typeface="Helvetica Neue"/>
                    <a:ea typeface="Arial Unicode MS"/>
                    <a:cs typeface="Arial Unicode MS"/>
                  </a:rPr>
                  <a:t> </a:t>
                </a:r>
                <a:r>
                  <a:rPr lang="en-US" sz="2000" dirty="0">
                    <a:solidFill>
                      <a:srgbClr val="202122"/>
                    </a:solidFill>
                    <a:latin typeface="Georgia" panose="02040502050405020303" pitchFamily="18" charset="0"/>
                    <a:ea typeface="Arial Unicode MS"/>
                    <a:cs typeface="Arial Unicode MS"/>
                  </a:rPr>
                  <a:t>a</a:t>
                </a:r>
                <a:r>
                  <a:rPr lang="en-US" sz="2000" dirty="0">
                    <a:ln>
                      <a:noFill/>
                    </a:ln>
                    <a:solidFill>
                      <a:srgbClr val="202122"/>
                    </a:solidFill>
                    <a:effectLst/>
                    <a:latin typeface="Georgia" panose="02040502050405020303" pitchFamily="18" charset="0"/>
                    <a:ea typeface="Arial Unicode MS"/>
                    <a:cs typeface="Arial Unicode MS"/>
                  </a:rPr>
                  <a:t>fter first iteration:</a:t>
                </a:r>
                <a:br>
                  <a:rPr lang="en-US" sz="2000" dirty="0">
                    <a:ln>
                      <a:noFill/>
                    </a:ln>
                    <a:solidFill>
                      <a:srgbClr val="202122"/>
                    </a:solidFill>
                    <a:effectLst/>
                    <a:latin typeface="Georgia" panose="02040502050405020303" pitchFamily="18" charset="0"/>
                    <a:ea typeface="Arial Unicode MS"/>
                    <a:cs typeface="Arial Unicode MS"/>
                  </a:rPr>
                </a:br>
                <a:br>
                  <a:rPr lang="en-US" sz="2000" dirty="0">
                    <a:ln>
                      <a:noFill/>
                    </a:ln>
                    <a:solidFill>
                      <a:srgbClr val="202122"/>
                    </a:solidFill>
                    <a:effectLst/>
                    <a:latin typeface="Georgia" panose="02040502050405020303" pitchFamily="18" charset="0"/>
                    <a:ea typeface="Arial Unicode MS"/>
                    <a:cs typeface="Arial Unicode MS"/>
                  </a:rPr>
                </a:br>
                <a:r>
                  <a:rPr lang="en-US" sz="2000" dirty="0">
                    <a:ln>
                      <a:noFill/>
                    </a:ln>
                    <a:solidFill>
                      <a:srgbClr val="202122"/>
                    </a:solidFill>
                    <a:effectLst/>
                    <a:latin typeface="Georgia" panose="02040502050405020303" pitchFamily="18" charset="0"/>
                    <a:ea typeface="Arial Unicode MS"/>
                    <a:cs typeface="Arial Unicode MS"/>
                  </a:rPr>
                  <a:t> </a:t>
                </a:r>
                <a14:m>
                  <m:oMath xmlns:m="http://schemas.openxmlformats.org/officeDocument/2006/math">
                    <m:sSub>
                      <m:sSubPr>
                        <m:ctrlPr>
                          <a:rPr lang="en-IN" sz="2000" i="1">
                            <a:ln>
                              <a:noFill/>
                            </a:ln>
                            <a:solidFill>
                              <a:srgbClr val="000000"/>
                            </a:solidFill>
                            <a:effectLst/>
                            <a:latin typeface="Cambria Math" panose="02040503050406030204" pitchFamily="18" charset="0"/>
                            <a:ea typeface="Arial Unicode MS"/>
                            <a:cs typeface="Arial Unicode MS"/>
                          </a:rPr>
                        </m:ctrlPr>
                      </m:sSubPr>
                      <m:e>
                        <m:r>
                          <a:rPr lang="en-IN" sz="2000" i="1">
                            <a:ln>
                              <a:noFill/>
                            </a:ln>
                            <a:solidFill>
                              <a:srgbClr val="202122"/>
                            </a:solidFill>
                            <a:effectLst/>
                            <a:latin typeface="Cambria Math" panose="02040503050406030204" pitchFamily="18" charset="0"/>
                            <a:ea typeface="Arial Unicode MS"/>
                            <a:cs typeface="Arial Unicode MS"/>
                          </a:rPr>
                          <m:t>𝑥</m:t>
                        </m:r>
                      </m:e>
                      <m:sub>
                        <m:r>
                          <a:rPr lang="en-IN" sz="2000" i="1">
                            <a:ln>
                              <a:noFill/>
                            </a:ln>
                            <a:solidFill>
                              <a:srgbClr val="202122"/>
                            </a:solidFill>
                            <a:effectLst/>
                            <a:latin typeface="Cambria Math" panose="02040503050406030204" pitchFamily="18" charset="0"/>
                            <a:ea typeface="Arial Unicode MS"/>
                            <a:cs typeface="Arial Unicode MS"/>
                          </a:rPr>
                          <m:t>1</m:t>
                        </m:r>
                      </m:sub>
                    </m:sSub>
                    <m:r>
                      <a:rPr lang="en-IN" sz="2000" i="1">
                        <a:ln>
                          <a:noFill/>
                        </a:ln>
                        <a:solidFill>
                          <a:srgbClr val="202122"/>
                        </a:solidFill>
                        <a:effectLst/>
                        <a:latin typeface="Cambria Math" panose="02040503050406030204" pitchFamily="18" charset="0"/>
                        <a:ea typeface="Arial Unicode MS"/>
                        <a:cs typeface="Arial Unicode MS"/>
                      </a:rPr>
                      <m:t>=</m:t>
                    </m:r>
                    <m:r>
                      <a:rPr lang="en-IN" sz="2000" i="1">
                        <a:ln>
                          <a:noFill/>
                        </a:ln>
                        <a:solidFill>
                          <a:srgbClr val="202122"/>
                        </a:solidFill>
                        <a:effectLst/>
                        <a:latin typeface="Cambria Math" panose="02040503050406030204" pitchFamily="18" charset="0"/>
                        <a:ea typeface="Arial Unicode MS"/>
                        <a:cs typeface="Arial Unicode MS"/>
                      </a:rPr>
                      <m:t>𝐴</m:t>
                    </m:r>
                    <m:sSub>
                      <m:sSubPr>
                        <m:ctrlPr>
                          <a:rPr lang="en-IN" sz="2000" i="1">
                            <a:ln>
                              <a:noFill/>
                            </a:ln>
                            <a:solidFill>
                              <a:srgbClr val="000000"/>
                            </a:solidFill>
                            <a:effectLst/>
                            <a:latin typeface="Cambria Math" panose="02040503050406030204" pitchFamily="18" charset="0"/>
                            <a:ea typeface="Arial Unicode MS"/>
                            <a:cs typeface="Arial Unicode MS"/>
                          </a:rPr>
                        </m:ctrlPr>
                      </m:sSubPr>
                      <m:e>
                        <m:r>
                          <a:rPr lang="en-IN" sz="2000" i="1">
                            <a:ln>
                              <a:noFill/>
                            </a:ln>
                            <a:solidFill>
                              <a:srgbClr val="202122"/>
                            </a:solidFill>
                            <a:effectLst/>
                            <a:latin typeface="Cambria Math" panose="02040503050406030204" pitchFamily="18" charset="0"/>
                            <a:ea typeface="Arial Unicode MS"/>
                            <a:cs typeface="Arial Unicode MS"/>
                          </a:rPr>
                          <m:t>𝑥</m:t>
                        </m:r>
                      </m:e>
                      <m:sub>
                        <m:r>
                          <a:rPr lang="en-IN" sz="2000" i="1">
                            <a:ln>
                              <a:noFill/>
                            </a:ln>
                            <a:solidFill>
                              <a:srgbClr val="202122"/>
                            </a:solidFill>
                            <a:effectLst/>
                            <a:latin typeface="Cambria Math" panose="02040503050406030204" pitchFamily="18" charset="0"/>
                            <a:ea typeface="Arial Unicode MS"/>
                            <a:cs typeface="Arial Unicode MS"/>
                          </a:rPr>
                          <m:t>0</m:t>
                        </m:r>
                      </m:sub>
                    </m:sSub>
                  </m:oMath>
                </a14:m>
                <a:endParaRPr lang="en-IN" sz="2000" dirty="0">
                  <a:ln>
                    <a:noFill/>
                  </a:ln>
                  <a:solidFill>
                    <a:srgbClr val="000000"/>
                  </a:solidFill>
                  <a:effectLst/>
                  <a:latin typeface="Helvetica Neue"/>
                  <a:ea typeface="Arial Unicode MS"/>
                  <a:cs typeface="Arial Unicode MS"/>
                </a:endParaRPr>
              </a:p>
            </p:txBody>
          </p:sp>
        </mc:Choice>
        <mc:Fallback>
          <p:sp>
            <p:nvSpPr>
              <p:cNvPr id="2" name="Title 1">
                <a:extLst>
                  <a:ext uri="{FF2B5EF4-FFF2-40B4-BE49-F238E27FC236}">
                    <a16:creationId xmlns:a16="http://schemas.microsoft.com/office/drawing/2014/main" id="{BE2DB5F6-5D4D-94DB-F0A2-451AE5537CD9}"/>
                  </a:ext>
                </a:extLst>
              </p:cNvPr>
              <p:cNvSpPr>
                <a:spLocks noGrp="1" noRot="1" noChangeAspect="1" noMove="1" noResize="1" noEditPoints="1" noAdjustHandles="1" noChangeArrowheads="1" noChangeShapeType="1" noTextEdit="1"/>
              </p:cNvSpPr>
              <p:nvPr>
                <p:ph type="ctrTitle"/>
              </p:nvPr>
            </p:nvSpPr>
            <p:spPr>
              <a:xfrm>
                <a:off x="1545772" y="1133249"/>
                <a:ext cx="9144000" cy="891494"/>
              </a:xfrm>
              <a:blipFill>
                <a:blip r:embed="rId2"/>
                <a:stretch>
                  <a:fillRect t="-41096" b="-137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6AF008CA-4C59-30D6-BEBB-115C78A36733}"/>
                  </a:ext>
                </a:extLst>
              </p:cNvPr>
              <p:cNvSpPr>
                <a:spLocks noGrp="1"/>
              </p:cNvSpPr>
              <p:nvPr>
                <p:ph type="subTitle" idx="1"/>
              </p:nvPr>
            </p:nvSpPr>
            <p:spPr>
              <a:xfrm>
                <a:off x="1545772" y="2633208"/>
                <a:ext cx="8969829" cy="3091543"/>
              </a:xfrm>
            </p:spPr>
            <p:txBody>
              <a:bodyPr/>
              <a:lstStyle/>
              <a:p>
                <a14:m>
                  <m:oMath xmlns:m="http://schemas.openxmlformats.org/officeDocument/2006/math">
                    <m:sSub>
                      <m:sSubPr>
                        <m:ctrlPr>
                          <a:rPr lang="en-IN" sz="2800" i="1" smtClean="0">
                            <a:ln>
                              <a:noFill/>
                            </a:ln>
                            <a:solidFill>
                              <a:srgbClr val="000000"/>
                            </a:solidFill>
                            <a:effectLst/>
                            <a:latin typeface="Cambria Math" panose="02040503050406030204" pitchFamily="18" charset="0"/>
                            <a:ea typeface="Arial Unicode MS"/>
                            <a:cs typeface="Arial Unicode MS"/>
                          </a:rPr>
                        </m:ctrlPr>
                      </m:sSubPr>
                      <m:e>
                        <m:r>
                          <a:rPr lang="en-IN" sz="2800" i="1">
                            <a:ln>
                              <a:noFill/>
                            </a:ln>
                            <a:solidFill>
                              <a:srgbClr val="202122"/>
                            </a:solidFill>
                            <a:effectLst/>
                            <a:latin typeface="Cambria Math" panose="02040503050406030204" pitchFamily="18" charset="0"/>
                            <a:ea typeface="Arial Unicode MS"/>
                            <a:cs typeface="Arial Unicode MS"/>
                          </a:rPr>
                          <m:t>𝑥</m:t>
                        </m:r>
                      </m:e>
                      <m:sub>
                        <m:r>
                          <a:rPr lang="en-IN" sz="2800" i="1">
                            <a:ln>
                              <a:noFill/>
                            </a:ln>
                            <a:solidFill>
                              <a:srgbClr val="202122"/>
                            </a:solidFill>
                            <a:effectLst/>
                            <a:latin typeface="Cambria Math" panose="02040503050406030204" pitchFamily="18" charset="0"/>
                            <a:ea typeface="Arial Unicode MS"/>
                            <a:cs typeface="Arial Unicode MS"/>
                          </a:rPr>
                          <m:t>1</m:t>
                        </m:r>
                        <m:r>
                          <a:rPr lang="en-IN" sz="2800" b="0" i="1" smtClean="0">
                            <a:ln>
                              <a:noFill/>
                            </a:ln>
                            <a:solidFill>
                              <a:srgbClr val="202122"/>
                            </a:solidFill>
                            <a:effectLst/>
                            <a:latin typeface="Cambria Math" panose="02040503050406030204" pitchFamily="18" charset="0"/>
                            <a:ea typeface="Arial Unicode MS"/>
                            <a:cs typeface="Arial Unicode MS"/>
                          </a:rPr>
                          <m:t> </m:t>
                        </m:r>
                      </m:sub>
                    </m:sSub>
                  </m:oMath>
                </a14:m>
                <a:r>
                  <a:rPr lang="en-US" sz="2800" dirty="0">
                    <a:ln>
                      <a:noFill/>
                    </a:ln>
                    <a:solidFill>
                      <a:srgbClr val="202122"/>
                    </a:solidFill>
                    <a:effectLst/>
                    <a:latin typeface="Georgia" panose="02040502050405020303" pitchFamily="18" charset="0"/>
                    <a:ea typeface="Arial Unicode MS"/>
                    <a:cs typeface="Arial Unicode MS"/>
                  </a:rPr>
                  <a:t>= </a:t>
                </a:r>
                <a14:m>
                  <m:oMath xmlns:m="http://schemas.openxmlformats.org/officeDocument/2006/math">
                    <m:d>
                      <m:dPr>
                        <m:begChr m:val="["/>
                        <m:endChr m:val="]"/>
                        <m:ctrlPr>
                          <a:rPr lang="en-IN" sz="3200" i="1">
                            <a:ln>
                              <a:noFill/>
                            </a:ln>
                            <a:solidFill>
                              <a:srgbClr val="202122"/>
                            </a:solidFill>
                            <a:effectLst/>
                            <a:latin typeface="Cambria Math" panose="02040503050406030204" pitchFamily="18" charset="0"/>
                            <a:ea typeface="Arial Unicode MS"/>
                            <a:cs typeface="Arial Unicode MS"/>
                          </a:rPr>
                        </m:ctrlPr>
                      </m:dPr>
                      <m:e>
                        <m:m>
                          <m:mPr>
                            <m:plcHide m:val="on"/>
                            <m:mcs>
                              <m:mc>
                                <m:mcPr>
                                  <m:count m:val="6"/>
                                  <m:mcJc m:val="center"/>
                                </m:mcPr>
                              </m:mc>
                            </m:mcs>
                            <m:ctrlPr>
                              <a:rPr lang="en-IN" sz="3200" i="1">
                                <a:ln>
                                  <a:noFill/>
                                </a:ln>
                                <a:solidFill>
                                  <a:srgbClr val="202122"/>
                                </a:solidFill>
                                <a:effectLst/>
                                <a:latin typeface="Cambria Math" panose="02040503050406030204" pitchFamily="18" charset="0"/>
                                <a:ea typeface="Arial Unicode MS"/>
                                <a:cs typeface="Arial Unicode MS"/>
                              </a:rPr>
                            </m:ctrlPr>
                          </m:mP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mr>
                          <m:mr>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mr>
                        </m:m>
                      </m:e>
                    </m:d>
                    <m:d>
                      <m:dPr>
                        <m:begChr m:val="["/>
                        <m:endChr m:val="]"/>
                        <m:ctrlPr>
                          <a:rPr lang="en-IN" sz="3200" i="1">
                            <a:ln>
                              <a:noFill/>
                            </a:ln>
                            <a:solidFill>
                              <a:srgbClr val="202122"/>
                            </a:solidFill>
                            <a:effectLst/>
                            <a:latin typeface="Cambria Math" panose="02040503050406030204" pitchFamily="18" charset="0"/>
                            <a:ea typeface="Arial Unicode MS"/>
                            <a:cs typeface="Arial Unicode MS"/>
                          </a:rPr>
                        </m:ctrlPr>
                      </m:dPr>
                      <m:e>
                        <m:eqArr>
                          <m:eqArrPr>
                            <m:ctrlPr>
                              <a:rPr lang="en-IN" sz="3200" i="1">
                                <a:ln>
                                  <a:noFill/>
                                </a:ln>
                                <a:solidFill>
                                  <a:srgbClr val="202122"/>
                                </a:solidFill>
                                <a:effectLst/>
                                <a:latin typeface="Cambria Math" panose="02040503050406030204" pitchFamily="18" charset="0"/>
                                <a:ea typeface="Arial Unicode MS"/>
                                <a:cs typeface="Arial Unicode MS"/>
                              </a:rPr>
                            </m:ctrlPr>
                          </m:eqArrPr>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2</m:t>
                            </m:r>
                          </m:e>
                          <m:e>
                            <m:r>
                              <a:rPr lang="en-IN" sz="3200" i="1">
                                <a:ln>
                                  <a:noFill/>
                                </a:ln>
                                <a:solidFill>
                                  <a:srgbClr val="202122"/>
                                </a:solidFill>
                                <a:effectLst/>
                                <a:latin typeface="Cambria Math" panose="02040503050406030204" pitchFamily="18" charset="0"/>
                                <a:ea typeface="Arial Unicode MS"/>
                                <a:cs typeface="Arial Unicode MS"/>
                              </a:rPr>
                              <m:t>3</m:t>
                            </m:r>
                          </m:e>
                          <m:e>
                            <m:r>
                              <a:rPr lang="en-IN" sz="3200" i="1">
                                <a:ln>
                                  <a:noFill/>
                                </a:ln>
                                <a:solidFill>
                                  <a:srgbClr val="202122"/>
                                </a:solidFill>
                                <a:effectLst/>
                                <a:latin typeface="Cambria Math" panose="02040503050406030204" pitchFamily="18" charset="0"/>
                                <a:ea typeface="Arial Unicode MS"/>
                                <a:cs typeface="Arial Unicode MS"/>
                              </a:rPr>
                              <m:t>3</m:t>
                            </m:r>
                          </m:e>
                          <m:e>
                            <m:r>
                              <a:rPr lang="en-IN" sz="3200" i="1">
                                <a:ln>
                                  <a:noFill/>
                                </a:ln>
                                <a:solidFill>
                                  <a:srgbClr val="202122"/>
                                </a:solidFill>
                                <a:effectLst/>
                                <a:latin typeface="Cambria Math" panose="02040503050406030204" pitchFamily="18" charset="0"/>
                                <a:ea typeface="Arial Unicode MS"/>
                                <a:cs typeface="Arial Unicode MS"/>
                              </a:rPr>
                              <m:t>2</m:t>
                            </m:r>
                          </m:e>
                          <m:e>
                            <m:r>
                              <a:rPr lang="en-IN" sz="3200" i="1">
                                <a:ln>
                                  <a:noFill/>
                                </a:ln>
                                <a:solidFill>
                                  <a:srgbClr val="202122"/>
                                </a:solidFill>
                                <a:effectLst/>
                                <a:latin typeface="Cambria Math" panose="02040503050406030204" pitchFamily="18" charset="0"/>
                                <a:ea typeface="Arial Unicode MS"/>
                                <a:cs typeface="Arial Unicode MS"/>
                              </a:rPr>
                              <m:t>3</m:t>
                            </m:r>
                          </m:e>
                        </m:eqArr>
                      </m:e>
                    </m:d>
                    <m:r>
                      <a:rPr lang="en-IN" sz="3200" b="0" i="1" smtClean="0">
                        <a:ln>
                          <a:noFill/>
                        </a:ln>
                        <a:solidFill>
                          <a:srgbClr val="202122"/>
                        </a:solidFill>
                        <a:effectLst/>
                        <a:latin typeface="Cambria Math" panose="02040503050406030204" pitchFamily="18" charset="0"/>
                        <a:ea typeface="Arial Unicode MS"/>
                        <a:cs typeface="Arial Unicode MS"/>
                      </a:rPr>
                      <m:t>=</m:t>
                    </m:r>
                    <m:d>
                      <m:dPr>
                        <m:begChr m:val="["/>
                        <m:endChr m:val="]"/>
                        <m:ctrlPr>
                          <a:rPr lang="en-IN" sz="2800" i="1"/>
                        </m:ctrlPr>
                      </m:dPr>
                      <m:e>
                        <m:eqArr>
                          <m:eqArrPr>
                            <m:ctrlPr>
                              <a:rPr lang="en-IN" sz="2800" i="1"/>
                            </m:ctrlPr>
                          </m:eqArrPr>
                          <m:e>
                            <m:r>
                              <a:rPr lang="en-US" sz="2800" i="1"/>
                              <m:t>2</m:t>
                            </m:r>
                          </m:e>
                          <m:e>
                            <m:r>
                              <a:rPr lang="en-US" sz="2800" i="1"/>
                              <m:t>4</m:t>
                            </m:r>
                          </m:e>
                          <m:e>
                            <m:r>
                              <a:rPr lang="en-US" sz="2800" i="1"/>
                              <m:t>8</m:t>
                            </m:r>
                          </m:e>
                          <m:e>
                            <m:r>
                              <a:rPr lang="en-US" sz="2800" i="1"/>
                              <m:t>8</m:t>
                            </m:r>
                          </m:e>
                          <m:e>
                            <m:r>
                              <a:rPr lang="en-US" sz="2800" i="1"/>
                              <m:t>6</m:t>
                            </m:r>
                          </m:e>
                          <m:e>
                            <m:r>
                              <a:rPr lang="en-US" sz="2800" i="1"/>
                              <m:t>8</m:t>
                            </m:r>
                          </m:e>
                        </m:eqArr>
                      </m:e>
                    </m:d>
                  </m:oMath>
                </a14:m>
                <a:endParaRPr lang="en-IN" sz="2800" dirty="0">
                  <a:ln>
                    <a:noFill/>
                  </a:ln>
                  <a:solidFill>
                    <a:srgbClr val="000000"/>
                  </a:solidFill>
                  <a:effectLst/>
                  <a:latin typeface="Helvetica Neue"/>
                  <a:ea typeface="Arial Unicode MS"/>
                  <a:cs typeface="Arial Unicode MS"/>
                </a:endParaRPr>
              </a:p>
              <a:p>
                <a:endParaRPr lang="en-IN" dirty="0"/>
              </a:p>
            </p:txBody>
          </p:sp>
        </mc:Choice>
        <mc:Fallback>
          <p:sp>
            <p:nvSpPr>
              <p:cNvPr id="3" name="Subtitle 2">
                <a:extLst>
                  <a:ext uri="{FF2B5EF4-FFF2-40B4-BE49-F238E27FC236}">
                    <a16:creationId xmlns:a16="http://schemas.microsoft.com/office/drawing/2014/main" id="{6AF008CA-4C59-30D6-BEBB-115C78A36733}"/>
                  </a:ext>
                </a:extLst>
              </p:cNvPr>
              <p:cNvSpPr>
                <a:spLocks noGrp="1" noRot="1" noChangeAspect="1" noMove="1" noResize="1" noEditPoints="1" noAdjustHandles="1" noChangeArrowheads="1" noChangeShapeType="1" noTextEdit="1"/>
              </p:cNvSpPr>
              <p:nvPr>
                <p:ph type="subTitle" idx="1"/>
              </p:nvPr>
            </p:nvSpPr>
            <p:spPr>
              <a:xfrm>
                <a:off x="1545772" y="2633208"/>
                <a:ext cx="8969829" cy="3091543"/>
              </a:xfrm>
              <a:blipFill>
                <a:blip r:embed="rId3"/>
                <a:stretch>
                  <a:fillRect t="-3353"/>
                </a:stretch>
              </a:blipFill>
            </p:spPr>
            <p:txBody>
              <a:bodyPr/>
              <a:lstStyle/>
              <a:p>
                <a:r>
                  <a:rPr lang="en-IN">
                    <a:noFill/>
                  </a:rPr>
                  <a:t> </a:t>
                </a:r>
              </a:p>
            </p:txBody>
          </p:sp>
        </mc:Fallback>
      </mc:AlternateContent>
    </p:spTree>
    <p:extLst>
      <p:ext uri="{BB962C8B-B14F-4D97-AF65-F5344CB8AC3E}">
        <p14:creationId xmlns:p14="http://schemas.microsoft.com/office/powerpoint/2010/main" val="2093144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E09D-63E0-EC1C-1381-C02E6F0A0197}"/>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729B8837-9F09-749C-08A5-25814923B06D}"/>
              </a:ext>
            </a:extLst>
          </p:cNvPr>
          <p:cNvSpPr>
            <a:spLocks noGrp="1"/>
          </p:cNvSpPr>
          <p:nvPr>
            <p:ph type="subTitle" idx="1"/>
          </p:nvPr>
        </p:nvSpPr>
        <p:spPr/>
        <p:txBody>
          <a:bodyPr/>
          <a:lstStyle/>
          <a:p>
            <a:endParaRPr lang="en-IN"/>
          </a:p>
        </p:txBody>
      </p:sp>
      <p:pic>
        <p:nvPicPr>
          <p:cNvPr id="4" name="officeArt object">
            <a:extLst>
              <a:ext uri="{FF2B5EF4-FFF2-40B4-BE49-F238E27FC236}">
                <a16:creationId xmlns:a16="http://schemas.microsoft.com/office/drawing/2014/main" id="{12E504D2-46C5-978C-3DAD-1F6869249FEA}"/>
              </a:ext>
            </a:extLst>
          </p:cNvPr>
          <p:cNvPicPr/>
          <p:nvPr/>
        </p:nvPicPr>
        <p:blipFill>
          <a:blip r:embed="rId2"/>
          <a:stretch>
            <a:fillRect/>
          </a:stretch>
        </p:blipFill>
        <p:spPr>
          <a:xfrm>
            <a:off x="1395957" y="1122363"/>
            <a:ext cx="4417014" cy="4015693"/>
          </a:xfrm>
          <a:prstGeom prst="rect">
            <a:avLst/>
          </a:prstGeom>
          <a:ln w="12700" cap="flat">
            <a:noFill/>
            <a:miter lim="400000"/>
          </a:ln>
          <a:effectLst/>
        </p:spPr>
      </p:pic>
      <p:pic>
        <p:nvPicPr>
          <p:cNvPr id="5" name="officeArt object">
            <a:extLst>
              <a:ext uri="{FF2B5EF4-FFF2-40B4-BE49-F238E27FC236}">
                <a16:creationId xmlns:a16="http://schemas.microsoft.com/office/drawing/2014/main" id="{2040120C-CE7C-C92B-545E-BD381127003C}"/>
              </a:ext>
            </a:extLst>
          </p:cNvPr>
          <p:cNvPicPr/>
          <p:nvPr/>
        </p:nvPicPr>
        <p:blipFill>
          <a:blip r:embed="rId3"/>
          <a:stretch>
            <a:fillRect/>
          </a:stretch>
        </p:blipFill>
        <p:spPr>
          <a:xfrm>
            <a:off x="6814457" y="1171347"/>
            <a:ext cx="4299857" cy="4086453"/>
          </a:xfrm>
          <a:prstGeom prst="rect">
            <a:avLst/>
          </a:prstGeom>
          <a:ln w="12700" cap="flat">
            <a:noFill/>
            <a:miter lim="400000"/>
          </a:ln>
          <a:effectLst/>
        </p:spPr>
      </p:pic>
      <p:sp>
        <p:nvSpPr>
          <p:cNvPr id="8" name="Arrow: Right 7">
            <a:extLst>
              <a:ext uri="{FF2B5EF4-FFF2-40B4-BE49-F238E27FC236}">
                <a16:creationId xmlns:a16="http://schemas.microsoft.com/office/drawing/2014/main" id="{B4D0E618-8682-8D79-4143-131C128F995B}"/>
              </a:ext>
            </a:extLst>
          </p:cNvPr>
          <p:cNvSpPr/>
          <p:nvPr/>
        </p:nvSpPr>
        <p:spPr>
          <a:xfrm>
            <a:off x="5573486" y="3222171"/>
            <a:ext cx="1632857" cy="4572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n w="0"/>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2072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F770-CB6F-BADD-1FE8-6070CA01C25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F2EEF87-9680-15BB-58FE-48112224566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DB0F3FE-36EB-61CA-D53F-1DE0F0FC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8"/>
            <a:ext cx="12192000" cy="6829544"/>
          </a:xfrm>
          <a:prstGeom prst="rect">
            <a:avLst/>
          </a:prstGeom>
        </p:spPr>
      </p:pic>
    </p:spTree>
    <p:extLst>
      <p:ext uri="{BB962C8B-B14F-4D97-AF65-F5344CB8AC3E}">
        <p14:creationId xmlns:p14="http://schemas.microsoft.com/office/powerpoint/2010/main" val="3504215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F017067-1335-F0A3-D31D-B02D04CC263F}"/>
                  </a:ext>
                </a:extLst>
              </p:cNvPr>
              <p:cNvSpPr>
                <a:spLocks noGrp="1"/>
              </p:cNvSpPr>
              <p:nvPr>
                <p:ph type="ctrTitle"/>
              </p:nvPr>
            </p:nvSpPr>
            <p:spPr>
              <a:xfrm>
                <a:off x="1143000" y="576942"/>
                <a:ext cx="9993086" cy="5214257"/>
              </a:xfrm>
            </p:spPr>
            <p:txBody>
              <a:bodyPr/>
              <a:lstStyle/>
              <a:p>
                <a:pPr marL="342900" lvl="0" indent="-342900" fontAlgn="base"/>
                <a:r>
                  <a:rPr lang="en-US" sz="1800" u="none" strike="noStrike" kern="0" spc="0" dirty="0">
                    <a:ln>
                      <a:noFill/>
                    </a:ln>
                    <a:solidFill>
                      <a:srgbClr val="202122"/>
                    </a:solidFill>
                    <a:effectLst/>
                    <a:latin typeface="Georgia" panose="02040502050405020303" pitchFamily="18" charset="0"/>
                    <a:ea typeface="Arial Unicode MS"/>
                    <a:cs typeface="Arial Unicode MS"/>
                  </a:rPr>
                  <a:t>In subsequent iterations of multiplication, the EVC score of graph nodes keeps getting updated by getting impacted by EVC scores from neighboring nodes of farther degree (3rd, 4th and so on).</a:t>
                </a:r>
                <a:br>
                  <a:rPr lang="en-US" sz="1800" u="none" strike="noStrike" kern="0" spc="0" dirty="0">
                    <a:ln>
                      <a:noFill/>
                    </a:ln>
                    <a:solidFill>
                      <a:srgbClr val="202122"/>
                    </a:solidFill>
                    <a:effectLst/>
                    <a:latin typeface="Georgia" panose="02040502050405020303" pitchFamily="18" charset="0"/>
                    <a:ea typeface="Arial Unicode MS"/>
                    <a:cs typeface="Arial Unicode MS"/>
                  </a:rPr>
                </a:br>
                <a:br>
                  <a:rPr lang="en-US" sz="1800" kern="0" dirty="0">
                    <a:solidFill>
                      <a:srgbClr val="202122"/>
                    </a:solidFill>
                    <a:latin typeface="Georgia" panose="02040502050405020303" pitchFamily="18" charset="0"/>
                    <a:ea typeface="Arial Unicode MS"/>
                    <a:cs typeface="Arial Unicode MS"/>
                  </a:rPr>
                </a:br>
                <a:br>
                  <a:rPr lang="en-IN" sz="1800" kern="0" dirty="0">
                    <a:solidFill>
                      <a:srgbClr val="000000"/>
                    </a:solidFill>
                    <a:latin typeface="Helvetica Neue"/>
                    <a:ea typeface="Arial Unicode MS"/>
                    <a:cs typeface="Arial Unicode MS"/>
                  </a:rPr>
                </a:br>
                <a:r>
                  <a:rPr lang="en-US" sz="1800" dirty="0">
                    <a:ln>
                      <a:noFill/>
                    </a:ln>
                    <a:solidFill>
                      <a:srgbClr val="202122"/>
                    </a:solidFill>
                    <a:effectLst/>
                    <a:latin typeface="Georgia" panose="02040502050405020303" pitchFamily="18" charset="0"/>
                    <a:ea typeface="Arial Unicode MS"/>
                    <a:cs typeface="Arial Unicode MS"/>
                  </a:rPr>
                  <a:t>  Repeated multiplication makes the EVC score of every node to eventually be a   function of or dependent on several degrees of its neighboring nodes, thereby providing a globally accurate EVC score for each node. Usually the process of multiplying the EVC vector with the adjacency matrix is repeated until the EVC values for nodes in the graph reach an equilibrium or stop showing appreciable change.</a:t>
                </a:r>
                <a:br>
                  <a:rPr lang="en-IN" sz="1800" dirty="0">
                    <a:ln>
                      <a:noFill/>
                    </a:ln>
                    <a:solidFill>
                      <a:srgbClr val="000000"/>
                    </a:solidFill>
                    <a:effectLst/>
                    <a:latin typeface="Helvetica Neue"/>
                    <a:ea typeface="Arial Unicode MS"/>
                    <a:cs typeface="Arial Unicode MS"/>
                  </a:rPr>
                </a:br>
                <a:r>
                  <a:rPr lang="en-US" sz="1800" dirty="0">
                    <a:ln>
                      <a:noFill/>
                    </a:ln>
                    <a:solidFill>
                      <a:srgbClr val="202122"/>
                    </a:solidFill>
                    <a:effectLst/>
                    <a:latin typeface="Georgia" panose="02040502050405020303" pitchFamily="18" charset="0"/>
                    <a:ea typeface="Georgia" panose="02040502050405020303" pitchFamily="18" charset="0"/>
                    <a:cs typeface="Georgia" panose="02040502050405020303" pitchFamily="18" charset="0"/>
                  </a:rPr>
                  <a:t> </a:t>
                </a:r>
                <a:br>
                  <a:rPr lang="en-IN" sz="1800" dirty="0">
                    <a:ln>
                      <a:noFill/>
                    </a:ln>
                    <a:solidFill>
                      <a:srgbClr val="000000"/>
                    </a:solidFill>
                    <a:effectLst/>
                    <a:latin typeface="Helvetica Neue"/>
                    <a:ea typeface="Arial Unicode MS"/>
                    <a:cs typeface="Arial Unicode MS"/>
                  </a:rPr>
                </a:br>
                <a:r>
                  <a:rPr lang="en-US" sz="1800" u="none" strike="noStrike" kern="0" spc="0" dirty="0">
                    <a:ln>
                      <a:noFill/>
                    </a:ln>
                    <a:solidFill>
                      <a:srgbClr val="202122"/>
                    </a:solidFill>
                    <a:effectLst/>
                    <a:latin typeface="Georgia" panose="02040502050405020303" pitchFamily="18" charset="0"/>
                    <a:ea typeface="Arial Unicode MS"/>
                    <a:cs typeface="Arial Unicode MS"/>
                  </a:rPr>
                  <a:t>If we normalize the vector and then calculate the subsequent normalized EVC vectors, after certain iterations the EVC values of the nodes would saturate and do not undergo a further change for further iteration.</a:t>
                </a:r>
                <a:br>
                  <a:rPr lang="en-US" sz="1800" u="none" strike="noStrike" kern="0" spc="0" dirty="0">
                    <a:ln>
                      <a:noFill/>
                    </a:ln>
                    <a:solidFill>
                      <a:srgbClr val="202122"/>
                    </a:solidFill>
                    <a:effectLst/>
                    <a:latin typeface="Georgia" panose="02040502050405020303" pitchFamily="18" charset="0"/>
                    <a:ea typeface="Arial Unicode MS"/>
                    <a:cs typeface="Arial Unicode MS"/>
                  </a:rPr>
                </a:br>
                <a:br>
                  <a:rPr lang="en-US" sz="1800" kern="0" dirty="0">
                    <a:solidFill>
                      <a:srgbClr val="202122"/>
                    </a:solidFill>
                    <a:latin typeface="Georgia" panose="02040502050405020303" pitchFamily="18" charset="0"/>
                    <a:ea typeface="Arial Unicode MS"/>
                    <a:cs typeface="Arial Unicode MS"/>
                  </a:rPr>
                </a:br>
                <a:br>
                  <a:rPr lang="en-IN" sz="1800" u="none" strike="noStrike" kern="0" spc="0" dirty="0">
                    <a:ln>
                      <a:noFill/>
                    </a:ln>
                    <a:solidFill>
                      <a:srgbClr val="000000"/>
                    </a:solidFill>
                    <a:effectLst/>
                    <a:latin typeface="Helvetica Neue"/>
                    <a:ea typeface="Arial Unicode MS"/>
                    <a:cs typeface="Arial Unicode MS"/>
                  </a:rPr>
                </a:br>
                <a:r>
                  <a:rPr lang="en-US" sz="1800" dirty="0">
                    <a:ln>
                      <a:noFill/>
                    </a:ln>
                    <a:solidFill>
                      <a:srgbClr val="202122"/>
                    </a:solidFill>
                    <a:effectLst/>
                    <a:latin typeface="Georgia" panose="02040502050405020303" pitchFamily="18" charset="0"/>
                    <a:ea typeface="Arial Unicode MS"/>
                    <a:cs typeface="Arial Unicode MS"/>
                  </a:rPr>
                  <a:t> That EVC vector </a:t>
                </a:r>
                <a14:m>
                  <m:oMath xmlns:m="http://schemas.openxmlformats.org/officeDocument/2006/math">
                    <m:r>
                      <a:rPr lang="en-US" sz="1800" i="1">
                        <a:ln>
                          <a:noFill/>
                        </a:ln>
                        <a:solidFill>
                          <a:srgbClr val="202122"/>
                        </a:solidFill>
                        <a:effectLst/>
                        <a:latin typeface="Cambria Math" panose="02040503050406030204" pitchFamily="18" charset="0"/>
                        <a:ea typeface="Arial Unicode MS"/>
                        <a:cs typeface="Arial Unicode MS"/>
                      </a:rPr>
                      <m:t>𝑥</m:t>
                    </m:r>
                  </m:oMath>
                </a14:m>
                <a:r>
                  <a:rPr lang="en-US" sz="1800" dirty="0">
                    <a:ln>
                      <a:noFill/>
                    </a:ln>
                    <a:solidFill>
                      <a:srgbClr val="202122"/>
                    </a:solidFill>
                    <a:effectLst/>
                    <a:latin typeface="Georgia" panose="02040502050405020303" pitchFamily="18" charset="0"/>
                    <a:ea typeface="Arial Unicode MS"/>
                    <a:cs typeface="Arial Unicode MS"/>
                  </a:rPr>
                  <a:t> is the Eigen Vector for that particular graph node network.</a:t>
                </a:r>
                <a:br>
                  <a:rPr lang="en-IN" sz="1800" dirty="0">
                    <a:ln>
                      <a:noFill/>
                    </a:ln>
                    <a:solidFill>
                      <a:srgbClr val="000000"/>
                    </a:solidFill>
                    <a:effectLst/>
                    <a:latin typeface="Helvetica Neue"/>
                    <a:ea typeface="Arial Unicode MS"/>
                    <a:cs typeface="Arial Unicode MS"/>
                  </a:rPr>
                </a:br>
                <a:r>
                  <a:rPr lang="en-US" sz="1800" dirty="0">
                    <a:solidFill>
                      <a:srgbClr val="202122"/>
                    </a:solidFill>
                    <a:effectLst/>
                    <a:latin typeface="Georgia" panose="02040502050405020303" pitchFamily="18" charset="0"/>
                    <a:ea typeface="Arial Unicode MS"/>
                    <a:cs typeface="Times New Roman" panose="02020603050405020304" pitchFamily="18" charset="0"/>
                  </a:rPr>
                  <a:t> </a:t>
                </a:r>
                <a:r>
                  <a:rPr lang="en-US" sz="1800" b="1" dirty="0">
                    <a:solidFill>
                      <a:srgbClr val="292929"/>
                    </a:solidFill>
                    <a:effectLst/>
                    <a:latin typeface="Georgia" panose="02040502050405020303" pitchFamily="18" charset="0"/>
                    <a:ea typeface="Arial Unicode MS"/>
                    <a:cs typeface="Times New Roman" panose="02020603050405020304" pitchFamily="18" charset="0"/>
                  </a:rPr>
                  <a:t>Ax= </a:t>
                </a:r>
                <a:r>
                  <a:rPr lang="en-US" sz="1800" b="1" dirty="0" err="1">
                    <a:solidFill>
                      <a:srgbClr val="292929"/>
                    </a:solidFill>
                    <a:effectLst/>
                    <a:latin typeface="Georgia" panose="02040502050405020303" pitchFamily="18" charset="0"/>
                    <a:ea typeface="Arial Unicode MS"/>
                    <a:cs typeface="Times New Roman" panose="02020603050405020304" pitchFamily="18" charset="0"/>
                  </a:rPr>
                  <a:t>λx</a:t>
                </a:r>
                <a:r>
                  <a:rPr lang="en-US" sz="1800" dirty="0">
                    <a:solidFill>
                      <a:srgbClr val="292929"/>
                    </a:solidFill>
                    <a:effectLst/>
                    <a:latin typeface="Georgia" panose="02040502050405020303" pitchFamily="18" charset="0"/>
                    <a:ea typeface="Arial Unicode MS"/>
                    <a:cs typeface="Times New Roman" panose="02020603050405020304" pitchFamily="18" charset="0"/>
                  </a:rPr>
                  <a:t> is satisfied according to the property of Eigen vectors</a:t>
                </a:r>
                <a:endParaRPr lang="en-IN" dirty="0"/>
              </a:p>
            </p:txBody>
          </p:sp>
        </mc:Choice>
        <mc:Fallback>
          <p:sp>
            <p:nvSpPr>
              <p:cNvPr id="2" name="Title 1">
                <a:extLst>
                  <a:ext uri="{FF2B5EF4-FFF2-40B4-BE49-F238E27FC236}">
                    <a16:creationId xmlns:a16="http://schemas.microsoft.com/office/drawing/2014/main" id="{0F017067-1335-F0A3-D31D-B02D04CC263F}"/>
                  </a:ext>
                </a:extLst>
              </p:cNvPr>
              <p:cNvSpPr>
                <a:spLocks noGrp="1" noRot="1" noChangeAspect="1" noMove="1" noResize="1" noEditPoints="1" noAdjustHandles="1" noChangeArrowheads="1" noChangeShapeType="1" noTextEdit="1"/>
              </p:cNvSpPr>
              <p:nvPr>
                <p:ph type="ctrTitle"/>
              </p:nvPr>
            </p:nvSpPr>
            <p:spPr>
              <a:xfrm>
                <a:off x="1143000" y="576942"/>
                <a:ext cx="9993086" cy="5214257"/>
              </a:xfrm>
              <a:blipFill>
                <a:blip r:embed="rId2"/>
                <a:stretch>
                  <a:fillRect r="-854" b="-1754"/>
                </a:stretch>
              </a:blipFill>
            </p:spPr>
            <p:txBody>
              <a:bodyPr/>
              <a:lstStyle/>
              <a:p>
                <a:r>
                  <a:rPr lang="en-IN">
                    <a:noFill/>
                  </a:rPr>
                  <a:t> </a:t>
                </a:r>
              </a:p>
            </p:txBody>
          </p:sp>
        </mc:Fallback>
      </mc:AlternateContent>
    </p:spTree>
    <p:extLst>
      <p:ext uri="{BB962C8B-B14F-4D97-AF65-F5344CB8AC3E}">
        <p14:creationId xmlns:p14="http://schemas.microsoft.com/office/powerpoint/2010/main" val="927805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8800-E073-8987-DD2F-934453AA292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725B15A-47F0-AD08-DA53-4F22ADE5501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B846AEF-9070-C1EB-2232-ED6054EA6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99"/>
            <a:ext cx="12192000" cy="6783802"/>
          </a:xfrm>
          <a:prstGeom prst="rect">
            <a:avLst/>
          </a:prstGeom>
        </p:spPr>
      </p:pic>
    </p:spTree>
    <p:extLst>
      <p:ext uri="{BB962C8B-B14F-4D97-AF65-F5344CB8AC3E}">
        <p14:creationId xmlns:p14="http://schemas.microsoft.com/office/powerpoint/2010/main" val="271616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C1C7-19E5-058C-B9F8-345C5C0C1B0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544C386-AFC5-1C05-6400-365975716A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56992F9-7434-B6E0-811C-05AA672BC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06"/>
            <a:ext cx="12192000" cy="6840187"/>
          </a:xfrm>
          <a:prstGeom prst="rect">
            <a:avLst/>
          </a:prstGeom>
        </p:spPr>
      </p:pic>
    </p:spTree>
    <p:extLst>
      <p:ext uri="{BB962C8B-B14F-4D97-AF65-F5344CB8AC3E}">
        <p14:creationId xmlns:p14="http://schemas.microsoft.com/office/powerpoint/2010/main" val="395151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552E-512B-A0D5-7007-40F13A6B19D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A8D6364-75EE-E432-B893-2E6981745FD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651063D-0443-2C4E-8280-D1144020E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61"/>
            <a:ext cx="12192000" cy="6811878"/>
          </a:xfrm>
          <a:prstGeom prst="rect">
            <a:avLst/>
          </a:prstGeom>
        </p:spPr>
      </p:pic>
    </p:spTree>
    <p:extLst>
      <p:ext uri="{BB962C8B-B14F-4D97-AF65-F5344CB8AC3E}">
        <p14:creationId xmlns:p14="http://schemas.microsoft.com/office/powerpoint/2010/main" val="382020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A294-F9B7-EB8B-73E3-9F5F8467F90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BA83F8C-8E81-1314-95E7-E834F28A622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0B1169A-75C5-ED53-C24E-749DFFC46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90"/>
            <a:ext cx="12192000" cy="6776820"/>
          </a:xfrm>
          <a:prstGeom prst="rect">
            <a:avLst/>
          </a:prstGeom>
        </p:spPr>
      </p:pic>
    </p:spTree>
    <p:extLst>
      <p:ext uri="{BB962C8B-B14F-4D97-AF65-F5344CB8AC3E}">
        <p14:creationId xmlns:p14="http://schemas.microsoft.com/office/powerpoint/2010/main" val="37000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B852-E16D-65B2-5A53-1BA86AE86BA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40BC5BD-5414-4378-718D-4208DAF36AA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C41AD0D-084F-2CE8-8F1E-16A59A68B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14"/>
            <a:ext cx="12192000" cy="6766372"/>
          </a:xfrm>
          <a:prstGeom prst="rect">
            <a:avLst/>
          </a:prstGeom>
        </p:spPr>
      </p:pic>
    </p:spTree>
    <p:extLst>
      <p:ext uri="{BB962C8B-B14F-4D97-AF65-F5344CB8AC3E}">
        <p14:creationId xmlns:p14="http://schemas.microsoft.com/office/powerpoint/2010/main" val="210311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739F-E7A4-1F01-668B-FAC870D0943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1DB4267-F3CF-534B-EFBA-C3A834F5AE3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8163EF0-C579-B87F-5E2E-2740D947E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8"/>
            <a:ext cx="12192000" cy="6850864"/>
          </a:xfrm>
          <a:prstGeom prst="rect">
            <a:avLst/>
          </a:prstGeom>
        </p:spPr>
      </p:pic>
    </p:spTree>
    <p:extLst>
      <p:ext uri="{BB962C8B-B14F-4D97-AF65-F5344CB8AC3E}">
        <p14:creationId xmlns:p14="http://schemas.microsoft.com/office/powerpoint/2010/main" val="43816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971</Words>
  <Application>Microsoft Office PowerPoint</Application>
  <PresentationFormat>Widescreen</PresentationFormat>
  <Paragraphs>320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Georgia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for Betweenness Centrality</vt:lpstr>
      <vt:lpstr>PowerPoint Presentation</vt:lpstr>
      <vt:lpstr>PowerPoint Presentation</vt:lpstr>
      <vt:lpstr>For node 3:</vt:lpstr>
      <vt:lpstr>PowerPoint Presentation</vt:lpstr>
      <vt:lpstr>PowerPoint Presentation</vt:lpstr>
      <vt:lpstr>PowerPoint Presentation</vt:lpstr>
      <vt:lpstr>Maximum possible betweenness centrality for an undirected graph (M) is: (N-1)(N-2)/2 = (6-1)(6-2)/2 = 10 </vt:lpstr>
      <vt:lpstr>Example for Eigen Vector Centrality</vt:lpstr>
      <vt:lpstr>The adjacency matrix is:</vt:lpstr>
      <vt:lpstr>PowerPoint Presentation</vt:lpstr>
      <vt:lpstr>Now, representing the degree of all nodes initially before any iteration in the form of a vector.   V=[█(1@2@3@3@2@3)]=x_0</vt:lpstr>
      <vt:lpstr>Calculating mathematically the Eigen vector Centrality of each node after first iteration:   x_1=Ax_0</vt:lpstr>
      <vt:lpstr>PowerPoint Presentation</vt:lpstr>
      <vt:lpstr>In subsequent iterations of multiplication, the EVC score of graph nodes keeps getting updated by getting impacted by EVC scores from neighboring nodes of farther degree (3rd, 4th and so on).     Repeated multiplication makes the EVC score of every node to eventually be a   function of or dependent on several degrees of its neighboring nodes, thereby providing a globally accurate EVC score for each node. Usually the process of multiplying the EVC vector with the adjacency matrix is repeated until the EVC values for nodes in the graph reach an equilibrium or stop showing appreciable change.   If we normalize the vector and then calculate the subsequent normalized EVC vectors, after certain iterations the EVC values of the nodes would saturate and do not undergo a further change for further iteration.    That EVC vector x is the Eigen Vector for that particular graph node network.  Ax= λx is satisfied according to the property of Eigen vectors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Asish Bharadwaj</dc:creator>
  <cp:lastModifiedBy>Asish Bharadwaj</cp:lastModifiedBy>
  <cp:revision>1</cp:revision>
  <dcterms:created xsi:type="dcterms:W3CDTF">2023-06-20T12:43:42Z</dcterms:created>
  <dcterms:modified xsi:type="dcterms:W3CDTF">2023-06-20T13:57:19Z</dcterms:modified>
</cp:coreProperties>
</file>